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2" r:id="rId2"/>
    <p:sldId id="258" r:id="rId3"/>
    <p:sldId id="270" r:id="rId4"/>
    <p:sldId id="303" r:id="rId5"/>
    <p:sldId id="272" r:id="rId6"/>
    <p:sldId id="259" r:id="rId7"/>
    <p:sldId id="260" r:id="rId8"/>
    <p:sldId id="261" r:id="rId9"/>
    <p:sldId id="273" r:id="rId10"/>
    <p:sldId id="276" r:id="rId11"/>
    <p:sldId id="265" r:id="rId12"/>
    <p:sldId id="305" r:id="rId13"/>
    <p:sldId id="312" r:id="rId14"/>
    <p:sldId id="306" r:id="rId15"/>
    <p:sldId id="313" r:id="rId16"/>
    <p:sldId id="307" r:id="rId17"/>
    <p:sldId id="314" r:id="rId18"/>
    <p:sldId id="308" r:id="rId19"/>
    <p:sldId id="315" r:id="rId20"/>
    <p:sldId id="309" r:id="rId21"/>
    <p:sldId id="316" r:id="rId22"/>
    <p:sldId id="310" r:id="rId23"/>
    <p:sldId id="282" r:id="rId24"/>
    <p:sldId id="311" r:id="rId25"/>
    <p:sldId id="257" r:id="rId26"/>
    <p:sldId id="264" r:id="rId27"/>
    <p:sldId id="283" r:id="rId28"/>
    <p:sldId id="284" r:id="rId29"/>
    <p:sldId id="290" r:id="rId30"/>
    <p:sldId id="285" r:id="rId31"/>
    <p:sldId id="287" r:id="rId32"/>
    <p:sldId id="295" r:id="rId33"/>
    <p:sldId id="298" r:id="rId34"/>
    <p:sldId id="299" r:id="rId35"/>
    <p:sldId id="300" r:id="rId36"/>
    <p:sldId id="301" r:id="rId37"/>
    <p:sldId id="294" r:id="rId38"/>
    <p:sldId id="304" r:id="rId39"/>
    <p:sldId id="275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AA06"/>
    <a:srgbClr val="FFFF66"/>
    <a:srgbClr val="04AC14"/>
    <a:srgbClr val="006600"/>
    <a:srgbClr val="88DD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63" autoAdjust="0"/>
    <p:restoredTop sz="94660"/>
  </p:normalViewPr>
  <p:slideViewPr>
    <p:cSldViewPr>
      <p:cViewPr varScale="1">
        <p:scale>
          <a:sx n="83" d="100"/>
          <a:sy n="83" d="100"/>
        </p:scale>
        <p:origin x="979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48;&#1089;&#1241;&#1085;&#1084;&#1077;&#1089;&#1077;&#1079;%20&#1073;&#1072;&#1083;&#1072;&#1083;&#1072;&#1088;.mp3" TargetMode="External"/><Relationship Id="rId1" Type="http://schemas.microsoft.com/office/2007/relationships/media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48;&#1089;&#1241;&#1085;&#1084;&#1077;&#1089;&#1077;&#1079;%20&#1073;&#1072;&#1083;&#1072;&#1083;&#1072;&#1088;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9.jpeg"/><Relationship Id="rId12" Type="http://schemas.openxmlformats.org/officeDocument/2006/relationships/image" Target="../media/image35.png"/><Relationship Id="rId2" Type="http://schemas.openxmlformats.org/officeDocument/2006/relationships/audio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48;&#1089;&#1077;&#1085;&#1076;&#1101;%20&#1082;&#1072;&#1083;&#1076;&#1099;&#1088;.mp3" TargetMode="External"/><Relationship Id="rId1" Type="http://schemas.microsoft.com/office/2007/relationships/media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48;&#1089;&#1077;&#1085;&#1076;&#1101;%20&#1082;&#1072;&#1083;&#1076;&#1099;&#1088;.mp3" TargetMode="Externa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11.png"/><Relationship Id="rId10" Type="http://schemas.openxmlformats.org/officeDocument/2006/relationships/image" Target="../media/image32.jpeg"/><Relationship Id="rId4" Type="http://schemas.openxmlformats.org/officeDocument/2006/relationships/image" Target="../media/image1.jpeg"/><Relationship Id="rId9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42.jp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12" Type="http://schemas.openxmlformats.org/officeDocument/2006/relationships/image" Target="../media/image41.jpg"/><Relationship Id="rId2" Type="http://schemas.openxmlformats.org/officeDocument/2006/relationships/audio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87;&#1072;&#1088;&#1099;&#1085;%20&#1090;&#1072;&#1087;.mp3" TargetMode="External"/><Relationship Id="rId1" Type="http://schemas.microsoft.com/office/2007/relationships/media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87;&#1072;&#1088;&#1099;&#1085;%20&#1090;&#1072;&#1087;.mp3" TargetMode="External"/><Relationship Id="rId6" Type="http://schemas.openxmlformats.org/officeDocument/2006/relationships/image" Target="../media/image37.jpg"/><Relationship Id="rId11" Type="http://schemas.openxmlformats.org/officeDocument/2006/relationships/image" Target="../media/image40.jpg"/><Relationship Id="rId5" Type="http://schemas.openxmlformats.org/officeDocument/2006/relationships/image" Target="../media/image36.jpg"/><Relationship Id="rId10" Type="http://schemas.openxmlformats.org/officeDocument/2006/relationships/image" Target="../media/image39.jpg"/><Relationship Id="rId4" Type="http://schemas.openxmlformats.org/officeDocument/2006/relationships/image" Target="../media/image1.jpeg"/><Relationship Id="rId9" Type="http://schemas.openxmlformats.org/officeDocument/2006/relationships/image" Target="../media/image38.png"/><Relationship Id="rId14" Type="http://schemas.openxmlformats.org/officeDocument/2006/relationships/image" Target="../media/image43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11.png"/><Relationship Id="rId7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9" Type="http://schemas.openxmlformats.org/officeDocument/2006/relationships/image" Target="../media/image4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g"/><Relationship Id="rId3" Type="http://schemas.openxmlformats.org/officeDocument/2006/relationships/image" Target="../media/image36.jpg"/><Relationship Id="rId7" Type="http://schemas.openxmlformats.org/officeDocument/2006/relationships/image" Target="../media/image41.jpg"/><Relationship Id="rId12" Type="http://schemas.openxmlformats.org/officeDocument/2006/relationships/image" Target="../media/image37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g"/><Relationship Id="rId11" Type="http://schemas.openxmlformats.org/officeDocument/2006/relationships/image" Target="../media/image47.png"/><Relationship Id="rId5" Type="http://schemas.openxmlformats.org/officeDocument/2006/relationships/image" Target="../media/image39.jpg"/><Relationship Id="rId10" Type="http://schemas.openxmlformats.org/officeDocument/2006/relationships/image" Target="../media/image46.png"/><Relationship Id="rId4" Type="http://schemas.openxmlformats.org/officeDocument/2006/relationships/image" Target="../media/image11.png"/><Relationship Id="rId9" Type="http://schemas.openxmlformats.org/officeDocument/2006/relationships/image" Target="../media/image43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11.png"/><Relationship Id="rId7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31.jpeg"/><Relationship Id="rId4" Type="http://schemas.openxmlformats.org/officeDocument/2006/relationships/image" Target="../media/image29.jpeg"/><Relationship Id="rId9" Type="http://schemas.openxmlformats.org/officeDocument/2006/relationships/image" Target="../media/image4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g"/><Relationship Id="rId3" Type="http://schemas.openxmlformats.org/officeDocument/2006/relationships/image" Target="../media/image36.jpg"/><Relationship Id="rId7" Type="http://schemas.openxmlformats.org/officeDocument/2006/relationships/image" Target="../media/image40.jpg"/><Relationship Id="rId12" Type="http://schemas.openxmlformats.org/officeDocument/2006/relationships/image" Target="../media/image4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g"/><Relationship Id="rId11" Type="http://schemas.openxmlformats.org/officeDocument/2006/relationships/image" Target="../media/image48.png"/><Relationship Id="rId5" Type="http://schemas.openxmlformats.org/officeDocument/2006/relationships/image" Target="../media/image11.png"/><Relationship Id="rId10" Type="http://schemas.openxmlformats.org/officeDocument/2006/relationships/image" Target="../media/image43.jpg"/><Relationship Id="rId4" Type="http://schemas.openxmlformats.org/officeDocument/2006/relationships/image" Target="../media/image37.jpg"/><Relationship Id="rId9" Type="http://schemas.openxmlformats.org/officeDocument/2006/relationships/image" Target="../media/image42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11.png"/><Relationship Id="rId7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31.jpeg"/><Relationship Id="rId4" Type="http://schemas.openxmlformats.org/officeDocument/2006/relationships/image" Target="../media/image29.jpeg"/><Relationship Id="rId9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g"/><Relationship Id="rId3" Type="http://schemas.openxmlformats.org/officeDocument/2006/relationships/image" Target="../media/image37.jpg"/><Relationship Id="rId7" Type="http://schemas.openxmlformats.org/officeDocument/2006/relationships/image" Target="../media/image41.jpg"/><Relationship Id="rId12" Type="http://schemas.openxmlformats.org/officeDocument/2006/relationships/image" Target="../media/image3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g"/><Relationship Id="rId11" Type="http://schemas.openxmlformats.org/officeDocument/2006/relationships/image" Target="../media/image33.jpeg"/><Relationship Id="rId5" Type="http://schemas.openxmlformats.org/officeDocument/2006/relationships/image" Target="../media/image39.jpg"/><Relationship Id="rId10" Type="http://schemas.openxmlformats.org/officeDocument/2006/relationships/image" Target="../media/image50.png"/><Relationship Id="rId4" Type="http://schemas.openxmlformats.org/officeDocument/2006/relationships/image" Target="../media/image11.png"/><Relationship Id="rId9" Type="http://schemas.openxmlformats.org/officeDocument/2006/relationships/image" Target="../media/image43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11.png"/><Relationship Id="rId7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31.jpeg"/><Relationship Id="rId4" Type="http://schemas.openxmlformats.org/officeDocument/2006/relationships/image" Target="../media/image29.jpeg"/><Relationship Id="rId9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g"/><Relationship Id="rId3" Type="http://schemas.openxmlformats.org/officeDocument/2006/relationships/image" Target="../media/image36.jpg"/><Relationship Id="rId7" Type="http://schemas.openxmlformats.org/officeDocument/2006/relationships/image" Target="../media/image40.jpg"/><Relationship Id="rId12" Type="http://schemas.openxmlformats.org/officeDocument/2006/relationships/image" Target="../media/image4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g"/><Relationship Id="rId11" Type="http://schemas.openxmlformats.org/officeDocument/2006/relationships/image" Target="../media/image52.png"/><Relationship Id="rId5" Type="http://schemas.openxmlformats.org/officeDocument/2006/relationships/image" Target="../media/image11.png"/><Relationship Id="rId10" Type="http://schemas.openxmlformats.org/officeDocument/2006/relationships/image" Target="../media/image51.png"/><Relationship Id="rId4" Type="http://schemas.openxmlformats.org/officeDocument/2006/relationships/image" Target="../media/image37.jpg"/><Relationship Id="rId9" Type="http://schemas.openxmlformats.org/officeDocument/2006/relationships/image" Target="../media/image4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44;&#1257;&#1085;&#1100;&#1103;&#1076;&#1072;%20&#1073;&#1080;&#1082;%20&#1082;&#1199;&#1087;%20&#1082;&#1077;&#1085;&#1241;.mp3" TargetMode="External"/><Relationship Id="rId1" Type="http://schemas.microsoft.com/office/2007/relationships/media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44;&#1257;&#1085;&#1100;&#1103;&#1076;&#1072;%20&#1073;&#1080;&#1082;%20&#1082;&#1199;&#1087;%20&#1082;&#1077;&#1085;&#1241;.mp3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4.jpeg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11.png"/><Relationship Id="rId7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31.jpeg"/><Relationship Id="rId4" Type="http://schemas.openxmlformats.org/officeDocument/2006/relationships/image" Target="../media/image29.jpeg"/><Relationship Id="rId9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g"/><Relationship Id="rId3" Type="http://schemas.openxmlformats.org/officeDocument/2006/relationships/image" Target="../media/image36.jpg"/><Relationship Id="rId7" Type="http://schemas.openxmlformats.org/officeDocument/2006/relationships/image" Target="../media/image4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g"/><Relationship Id="rId11" Type="http://schemas.openxmlformats.org/officeDocument/2006/relationships/image" Target="../media/image53.png"/><Relationship Id="rId5" Type="http://schemas.openxmlformats.org/officeDocument/2006/relationships/image" Target="../media/image11.png"/><Relationship Id="rId10" Type="http://schemas.openxmlformats.org/officeDocument/2006/relationships/image" Target="../media/image43.jpg"/><Relationship Id="rId4" Type="http://schemas.openxmlformats.org/officeDocument/2006/relationships/image" Target="../media/image37.jpg"/><Relationship Id="rId9" Type="http://schemas.openxmlformats.org/officeDocument/2006/relationships/image" Target="../media/image42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11.png"/><Relationship Id="rId7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31.jpeg"/><Relationship Id="rId4" Type="http://schemas.openxmlformats.org/officeDocument/2006/relationships/image" Target="../media/image29.jpeg"/><Relationship Id="rId9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11.png"/><Relationship Id="rId7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31.jpeg"/><Relationship Id="rId4" Type="http://schemas.openxmlformats.org/officeDocument/2006/relationships/image" Target="../media/image29.jpeg"/><Relationship Id="rId9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11.png"/><Relationship Id="rId7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31.jpeg"/><Relationship Id="rId4" Type="http://schemas.openxmlformats.org/officeDocument/2006/relationships/image" Target="../media/image29.jpeg"/><Relationship Id="rId9" Type="http://schemas.openxmlformats.org/officeDocument/2006/relationships/image" Target="../media/image45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5.png"/><Relationship Id="rId12" Type="http://schemas.openxmlformats.org/officeDocument/2006/relationships/image" Target="../media/image60.jpeg"/><Relationship Id="rId2" Type="http://schemas.openxmlformats.org/officeDocument/2006/relationships/audio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53;&#1080;&#1095;&#1101;%20&#1084;&#1080;&#1083;&#1083;&#1101;&#1090;.mp3" TargetMode="External"/><Relationship Id="rId1" Type="http://schemas.microsoft.com/office/2007/relationships/media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53;&#1080;&#1095;&#1101;%20&#1084;&#1080;&#1083;&#1083;&#1101;&#1090;.mp3" TargetMode="External"/><Relationship Id="rId6" Type="http://schemas.openxmlformats.org/officeDocument/2006/relationships/image" Target="../media/image2.png"/><Relationship Id="rId11" Type="http://schemas.openxmlformats.org/officeDocument/2006/relationships/image" Target="../media/image59.jpeg"/><Relationship Id="rId5" Type="http://schemas.openxmlformats.org/officeDocument/2006/relationships/image" Target="../media/image54.png"/><Relationship Id="rId10" Type="http://schemas.openxmlformats.org/officeDocument/2006/relationships/image" Target="../media/image58.jpeg"/><Relationship Id="rId4" Type="http://schemas.openxmlformats.org/officeDocument/2006/relationships/image" Target="../media/image1.jpeg"/><Relationship Id="rId9" Type="http://schemas.openxmlformats.org/officeDocument/2006/relationships/image" Target="../media/image57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2.jpeg"/><Relationship Id="rId12" Type="http://schemas.openxmlformats.org/officeDocument/2006/relationships/image" Target="../media/image6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1.jpeg"/><Relationship Id="rId11" Type="http://schemas.openxmlformats.org/officeDocument/2006/relationships/image" Target="../media/image66.jpeg"/><Relationship Id="rId5" Type="http://schemas.openxmlformats.org/officeDocument/2006/relationships/image" Target="../media/image2.png"/><Relationship Id="rId10" Type="http://schemas.openxmlformats.org/officeDocument/2006/relationships/image" Target="../media/image65.jpeg"/><Relationship Id="rId4" Type="http://schemas.openxmlformats.org/officeDocument/2006/relationships/image" Target="../media/image1.jpeg"/><Relationship Id="rId9" Type="http://schemas.openxmlformats.org/officeDocument/2006/relationships/image" Target="../media/image64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9.jpeg"/><Relationship Id="rId2" Type="http://schemas.openxmlformats.org/officeDocument/2006/relationships/audio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41;&#1072;&#1096;%20&#1082;&#1080;&#1077;&#1084;&#1077;&#1085;%20&#1090;&#1072;&#1087;.mp3" TargetMode="External"/><Relationship Id="rId1" Type="http://schemas.microsoft.com/office/2007/relationships/media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41;&#1072;&#1096;%20&#1082;&#1080;&#1077;&#1084;&#1077;&#1085;%20&#1090;&#1072;&#1087;.mp3" TargetMode="External"/><Relationship Id="rId6" Type="http://schemas.openxmlformats.org/officeDocument/2006/relationships/image" Target="../media/image68.jpeg"/><Relationship Id="rId5" Type="http://schemas.openxmlformats.org/officeDocument/2006/relationships/image" Target="../media/image2.png"/><Relationship Id="rId10" Type="http://schemas.openxmlformats.org/officeDocument/2006/relationships/image" Target="../media/image72.png"/><Relationship Id="rId4" Type="http://schemas.openxmlformats.org/officeDocument/2006/relationships/image" Target="../media/image1.jpeg"/><Relationship Id="rId9" Type="http://schemas.openxmlformats.org/officeDocument/2006/relationships/image" Target="../media/image71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4.jpeg"/><Relationship Id="rId2" Type="http://schemas.openxmlformats.org/officeDocument/2006/relationships/audio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52;&#1080;&#1083;&#1083;&#1080;%20&#1073;&#1241;&#1081;&#1088;&#1241;&#1084;.mp3" TargetMode="External"/><Relationship Id="rId1" Type="http://schemas.microsoft.com/office/2007/relationships/media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52;&#1080;&#1083;&#1083;&#1080;%20&#1073;&#1241;&#1081;&#1088;&#1241;&#1084;.mp3" TargetMode="External"/><Relationship Id="rId6" Type="http://schemas.openxmlformats.org/officeDocument/2006/relationships/image" Target="../media/image73.jpeg"/><Relationship Id="rId11" Type="http://schemas.openxmlformats.org/officeDocument/2006/relationships/image" Target="../media/image78.png"/><Relationship Id="rId5" Type="http://schemas.openxmlformats.org/officeDocument/2006/relationships/image" Target="../media/image2.png"/><Relationship Id="rId10" Type="http://schemas.openxmlformats.org/officeDocument/2006/relationships/image" Target="../media/image77.jpeg"/><Relationship Id="rId4" Type="http://schemas.openxmlformats.org/officeDocument/2006/relationships/image" Target="../media/image1.jpeg"/><Relationship Id="rId9" Type="http://schemas.openxmlformats.org/officeDocument/2006/relationships/image" Target="../media/image76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0.jpeg"/><Relationship Id="rId2" Type="http://schemas.openxmlformats.org/officeDocument/2006/relationships/audio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57;&#1072;&#1073;&#1072;&#1085;&#1090;&#1091;&#1081;.mp3" TargetMode="External"/><Relationship Id="rId1" Type="http://schemas.microsoft.com/office/2007/relationships/media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57;&#1072;&#1073;&#1072;&#1085;&#1090;&#1091;&#1081;.mp3" TargetMode="External"/><Relationship Id="rId6" Type="http://schemas.openxmlformats.org/officeDocument/2006/relationships/image" Target="../media/image79.jpeg"/><Relationship Id="rId5" Type="http://schemas.openxmlformats.org/officeDocument/2006/relationships/image" Target="../media/image2.png"/><Relationship Id="rId10" Type="http://schemas.openxmlformats.org/officeDocument/2006/relationships/image" Target="../media/image83.jpeg"/><Relationship Id="rId4" Type="http://schemas.openxmlformats.org/officeDocument/2006/relationships/image" Target="../media/image1.jpeg"/><Relationship Id="rId9" Type="http://schemas.openxmlformats.org/officeDocument/2006/relationships/image" Target="../media/image8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42;&#1072;&#1090;&#1072;&#1085;%20&#1082;&#1072;&#1081;&#1076;&#1072;&#1085;%20&#1073;&#1072;&#1096;&#1083;&#1072;&#1085;&#1072;%202.mp3" TargetMode="External"/><Relationship Id="rId1" Type="http://schemas.microsoft.com/office/2007/relationships/media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42;&#1072;&#1090;&#1072;&#1085;%20&#1082;&#1072;&#1081;&#1076;&#1072;&#1085;%20&#1073;&#1072;&#1096;&#1083;&#1072;&#1085;&#1072;%202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5.jpeg"/><Relationship Id="rId2" Type="http://schemas.openxmlformats.org/officeDocument/2006/relationships/audio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52;&#1072;&#1081;%20&#1095;&#1072;&#1073;&#1091;.mp3" TargetMode="External"/><Relationship Id="rId1" Type="http://schemas.microsoft.com/office/2007/relationships/media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52;&#1072;&#1081;%20&#1095;&#1072;&#1073;&#1091;.mp3" TargetMode="External"/><Relationship Id="rId6" Type="http://schemas.openxmlformats.org/officeDocument/2006/relationships/image" Target="../media/image84.jpeg"/><Relationship Id="rId5" Type="http://schemas.openxmlformats.org/officeDocument/2006/relationships/image" Target="../media/image2.png"/><Relationship Id="rId10" Type="http://schemas.openxmlformats.org/officeDocument/2006/relationships/image" Target="../media/image87.png"/><Relationship Id="rId4" Type="http://schemas.openxmlformats.org/officeDocument/2006/relationships/image" Target="../media/image1.jpeg"/><Relationship Id="rId9" Type="http://schemas.openxmlformats.org/officeDocument/2006/relationships/image" Target="../media/image86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jpeg"/><Relationship Id="rId13" Type="http://schemas.openxmlformats.org/officeDocument/2006/relationships/image" Target="../media/image9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9.jpeg"/><Relationship Id="rId12" Type="http://schemas.openxmlformats.org/officeDocument/2006/relationships/image" Target="../media/image94.jpeg"/><Relationship Id="rId2" Type="http://schemas.openxmlformats.org/officeDocument/2006/relationships/audio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58;&#1072;&#1090;&#1072;&#1088;%20&#1073;&#1080;&#1079;&#1241;&#1075;&#1077;&#1085;%20&#1090;&#1072;&#1087;.mp3" TargetMode="External"/><Relationship Id="rId1" Type="http://schemas.microsoft.com/office/2007/relationships/media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58;&#1072;&#1090;&#1072;&#1088;%20&#1073;&#1080;&#1079;&#1241;&#1075;&#1077;&#1085;%20&#1090;&#1072;&#1087;.mp3" TargetMode="External"/><Relationship Id="rId6" Type="http://schemas.openxmlformats.org/officeDocument/2006/relationships/image" Target="../media/image88.jpeg"/><Relationship Id="rId11" Type="http://schemas.openxmlformats.org/officeDocument/2006/relationships/image" Target="../media/image93.jpeg"/><Relationship Id="rId5" Type="http://schemas.openxmlformats.org/officeDocument/2006/relationships/image" Target="../media/image2.png"/><Relationship Id="rId10" Type="http://schemas.openxmlformats.org/officeDocument/2006/relationships/image" Target="../media/image92.jpeg"/><Relationship Id="rId4" Type="http://schemas.openxmlformats.org/officeDocument/2006/relationships/image" Target="../media/image1.jpeg"/><Relationship Id="rId9" Type="http://schemas.openxmlformats.org/officeDocument/2006/relationships/image" Target="../media/image9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7.png"/><Relationship Id="rId2" Type="http://schemas.openxmlformats.org/officeDocument/2006/relationships/audio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52;&#1080;&#1089;&#1072;&#1083;&#1083;&#1072;&#1088;&#1085;&#1099;%20&#1095;&#1080;&#1096;.mp3" TargetMode="External"/><Relationship Id="rId1" Type="http://schemas.microsoft.com/office/2007/relationships/media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52;&#1080;&#1089;&#1072;&#1083;&#1083;&#1072;&#1088;&#1085;&#1099;%20&#1095;&#1080;&#1096;.mp3" TargetMode="External"/><Relationship Id="rId6" Type="http://schemas.openxmlformats.org/officeDocument/2006/relationships/image" Target="../media/image96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png"/><Relationship Id="rId2" Type="http://schemas.openxmlformats.org/officeDocument/2006/relationships/audio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41;&#1091;&#1083;&#1076;&#1099;&#1088;&#1076;&#1099;&#1075;&#1099;&#1079;.mp3" TargetMode="External"/><Relationship Id="rId1" Type="http://schemas.microsoft.com/office/2007/relationships/media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41;&#1091;&#1083;&#1076;&#1099;&#1088;&#1076;&#1099;&#1075;&#1099;&#1079;.mp3" TargetMode="External"/><Relationship Id="rId6" Type="http://schemas.openxmlformats.org/officeDocument/2006/relationships/image" Target="../media/image102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50;&#1072;&#1076;&#1077;&#1088;&#1083;&#1077;%20&#1076;&#1091;&#1089;&#1083;&#1072;&#1088;&#1099;&#1084;.mp3" TargetMode="External"/><Relationship Id="rId1" Type="http://schemas.microsoft.com/office/2007/relationships/media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50;&#1072;&#1076;&#1077;&#1088;&#1083;&#1077;%20&#1076;&#1091;&#1089;&#1083;&#1072;&#1088;&#1099;&#1084;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80;&#1083;%20&#1093;&#1072;&#1083;&#1099;&#1082;%20&#1076;&#1091;&#1089;&#1083;&#1099;&#1075;&#1099;.mp3" TargetMode="External"/><Relationship Id="rId1" Type="http://schemas.microsoft.com/office/2007/relationships/media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80;&#1083;%20&#1093;&#1072;&#1083;&#1099;&#1082;%20&#1076;&#1091;&#1089;&#1083;&#1099;&#1075;&#1099;.mp3" TargetMode="External"/><Relationship Id="rId5" Type="http://schemas.openxmlformats.org/officeDocument/2006/relationships/image" Target="../media/image103.png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59;&#1081;&#1085;&#1099;&#1081;&#1073;&#1099;&#1079;&#1084;&#1099;.mp3" TargetMode="External"/><Relationship Id="rId1" Type="http://schemas.microsoft.com/office/2007/relationships/media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59;&#1081;&#1085;&#1099;&#1081;&#1073;&#1099;&#1079;&#1084;&#1099;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jpeg"/><Relationship Id="rId2" Type="http://schemas.openxmlformats.org/officeDocument/2006/relationships/audio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58;&#1056;%20&#1089;&#1080;&#1084;&#1074;%20&#1080;&#1089;&#1077;&#1085;&#1076;&#1101;%20&#1082;&#1072;&#1083;&#1076;&#1099;&#1088;.mp3" TargetMode="External"/><Relationship Id="rId1" Type="http://schemas.microsoft.com/office/2007/relationships/media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58;&#1056;%20&#1089;&#1080;&#1084;&#1074;%20&#1080;&#1089;&#1077;&#1085;&#1076;&#1101;%20&#1082;&#1072;&#1083;&#1076;&#1099;&#1088;.mp3" TargetMode="External"/><Relationship Id="rId6" Type="http://schemas.openxmlformats.org/officeDocument/2006/relationships/image" Target="../media/image7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jpg"/><Relationship Id="rId12" Type="http://schemas.openxmlformats.org/officeDocument/2006/relationships/image" Target="../media/image18.jpg"/><Relationship Id="rId2" Type="http://schemas.openxmlformats.org/officeDocument/2006/relationships/audio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58;&#1056;%20&#1075;&#1077;&#1088;&#1073;&#1099;&#1085;%20&#1089;&#1072;&#1081;&#1083;&#1072;&#1087;%20&#1072;&#1083;.mp3" TargetMode="External"/><Relationship Id="rId1" Type="http://schemas.microsoft.com/office/2007/relationships/media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58;&#1056;%20&#1075;&#1077;&#1088;&#1073;&#1099;&#1085;%20&#1089;&#1072;&#1081;&#1083;&#1072;&#1087;%20&#1072;&#1083;.mp3" TargetMode="External"/><Relationship Id="rId6" Type="http://schemas.openxmlformats.org/officeDocument/2006/relationships/image" Target="../media/image12.png"/><Relationship Id="rId11" Type="http://schemas.openxmlformats.org/officeDocument/2006/relationships/image" Target="../media/image17.jpg"/><Relationship Id="rId5" Type="http://schemas.openxmlformats.org/officeDocument/2006/relationships/image" Target="../media/image11.png"/><Relationship Id="rId10" Type="http://schemas.openxmlformats.org/officeDocument/2006/relationships/image" Target="../media/image16.jpg"/><Relationship Id="rId4" Type="http://schemas.openxmlformats.org/officeDocument/2006/relationships/image" Target="../media/image1.jpeg"/><Relationship Id="rId9" Type="http://schemas.openxmlformats.org/officeDocument/2006/relationships/image" Target="../media/image15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0.jpg"/><Relationship Id="rId12" Type="http://schemas.openxmlformats.org/officeDocument/2006/relationships/image" Target="../media/image25.jpg"/><Relationship Id="rId2" Type="http://schemas.openxmlformats.org/officeDocument/2006/relationships/audio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60;&#1083;&#1072;&#1075;&#1099;&#1085;%20&#1090;&#1072;&#1087;.mp3" TargetMode="External"/><Relationship Id="rId1" Type="http://schemas.microsoft.com/office/2007/relationships/media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60;&#1083;&#1072;&#1075;&#1099;&#1085;%20&#1090;&#1072;&#1087;.mp3" TargetMode="External"/><Relationship Id="rId6" Type="http://schemas.openxmlformats.org/officeDocument/2006/relationships/image" Target="../media/image19.png"/><Relationship Id="rId11" Type="http://schemas.openxmlformats.org/officeDocument/2006/relationships/image" Target="../media/image24.jpg"/><Relationship Id="rId5" Type="http://schemas.openxmlformats.org/officeDocument/2006/relationships/image" Target="../media/image2.png"/><Relationship Id="rId10" Type="http://schemas.openxmlformats.org/officeDocument/2006/relationships/image" Target="../media/image23.jpg"/><Relationship Id="rId4" Type="http://schemas.openxmlformats.org/officeDocument/2006/relationships/image" Target="../media/image1.jpeg"/><Relationship Id="rId9" Type="http://schemas.openxmlformats.org/officeDocument/2006/relationships/image" Target="../media/image2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7.png"/><Relationship Id="rId2" Type="http://schemas.openxmlformats.org/officeDocument/2006/relationships/audio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57;&#1072;&#1085;&#1099;&#1085;%20&#1072;&#1090;&#1072;.mp3" TargetMode="External"/><Relationship Id="rId1" Type="http://schemas.microsoft.com/office/2007/relationships/media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57;&#1072;&#1085;&#1099;&#1085;%20&#1072;&#1090;&#1072;.mp3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26.jpe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9.jpeg"/><Relationship Id="rId12" Type="http://schemas.openxmlformats.org/officeDocument/2006/relationships/image" Target="../media/image34.png"/><Relationship Id="rId2" Type="http://schemas.openxmlformats.org/officeDocument/2006/relationships/audio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44;&#1091;&#1089;%20&#1103;&#1096;&#1080;&#1083;&#1101;&#1088;.mp3" TargetMode="External"/><Relationship Id="rId1" Type="http://schemas.microsoft.com/office/2007/relationships/media" Target="file:///C:\Users\2\Desktop\&#1048;&#1085;&#1090;&#1077;&#1088;&#1072;&#1082;&#1090;&#1080;&#1074;%20&#1091;&#1077;&#1085;%20&#1052;&#1080;&#1085;%20&#1103;&#1088;&#1072;&#1090;&#1072;&#1084;%20&#1089;&#1080;&#1085;&#1077;,%20&#1058;&#1072;&#1090;&#1072;&#1088;&#1089;&#1090;&#1072;&#1085;\&#1044;&#1091;&#1089;%20&#1103;&#1096;&#1080;&#1083;&#1101;&#1088;.mp3" TargetMode="Externa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11.png"/><Relationship Id="rId10" Type="http://schemas.openxmlformats.org/officeDocument/2006/relationships/image" Target="../media/image32.jpeg"/><Relationship Id="rId4" Type="http://schemas.openxmlformats.org/officeDocument/2006/relationships/image" Target="../media/image1.jpeg"/><Relationship Id="rId9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4"/>
          <a:srcRect t="5000" b="11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13"/>
          <p:cNvPicPr>
            <a:picLocks noChangeAspect="1" noChangeArrowheads="1"/>
          </p:cNvPicPr>
          <p:nvPr/>
        </p:nvPicPr>
        <p:blipFill>
          <a:blip r:embed="rId5"/>
          <a:srcRect l="35401" t="22944" r="35432" b="24145"/>
          <a:stretch>
            <a:fillRect/>
          </a:stretch>
        </p:blipFill>
        <p:spPr bwMode="auto">
          <a:xfrm>
            <a:off x="3000364" y="1142984"/>
            <a:ext cx="3077317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Исәнмесез балалар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643966" y="35716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4"/>
          <a:srcRect t="5000" b="11000"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</p:spPr>
      </p:pic>
      <p:pic>
        <p:nvPicPr>
          <p:cNvPr id="3" name="Picture 3" descr="C:\Users\1\Desktop\игра 2024-2025\BackgroundEraser_20250106_160842531.png"/>
          <p:cNvPicPr>
            <a:picLocks noChangeAspect="1" noChangeArrowheads="1"/>
          </p:cNvPicPr>
          <p:nvPr/>
        </p:nvPicPr>
        <p:blipFill>
          <a:blip r:embed="rId5" cstate="print"/>
          <a:srcRect l="25015" t="12834" r="24078" b="13368"/>
          <a:stretch>
            <a:fillRect/>
          </a:stretch>
        </p:blipFill>
        <p:spPr bwMode="auto">
          <a:xfrm>
            <a:off x="0" y="3071786"/>
            <a:ext cx="2071702" cy="3786214"/>
          </a:xfrm>
          <a:prstGeom prst="rect">
            <a:avLst/>
          </a:prstGeom>
          <a:noFill/>
        </p:spPr>
      </p:pic>
      <p:grpSp>
        <p:nvGrpSpPr>
          <p:cNvPr id="4" name="Группа 6"/>
          <p:cNvGrpSpPr/>
          <p:nvPr/>
        </p:nvGrpSpPr>
        <p:grpSpPr>
          <a:xfrm>
            <a:off x="3428992" y="571480"/>
            <a:ext cx="1785950" cy="2428892"/>
            <a:chOff x="3428992" y="1857364"/>
            <a:chExt cx="2071702" cy="3143272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3428992" y="1857364"/>
              <a:ext cx="2071702" cy="314327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9" name="Picture 2" descr="C:\Users\1\Desktop\игра 2024-2025\1682078692_pictures-pibig-info-p-russkii-natsionalnii-kostyum-risunok-pinte-2.jpg"/>
            <p:cNvPicPr>
              <a:picLocks noChangeAspect="1" noChangeArrowheads="1"/>
            </p:cNvPicPr>
            <p:nvPr/>
          </p:nvPicPr>
          <p:blipFill>
            <a:blip r:embed="rId6" cstate="print"/>
            <a:srcRect l="3125" t="2083" r="51563" b="16666"/>
            <a:stretch>
              <a:fillRect/>
            </a:stretch>
          </p:blipFill>
          <p:spPr bwMode="auto">
            <a:xfrm>
              <a:off x="3500430" y="1928802"/>
              <a:ext cx="1912340" cy="2571768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428992" y="4572008"/>
              <a:ext cx="207170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t-RU" b="1" dirty="0" smtClean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Руслар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" name="Группа 10"/>
          <p:cNvGrpSpPr/>
          <p:nvPr/>
        </p:nvGrpSpPr>
        <p:grpSpPr>
          <a:xfrm>
            <a:off x="5500694" y="571480"/>
            <a:ext cx="1714512" cy="2428892"/>
            <a:chOff x="2000232" y="3429000"/>
            <a:chExt cx="1857388" cy="2714644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2000232" y="3429000"/>
              <a:ext cx="1857388" cy="271464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3" name="Picture 3" descr="C:\Users\1\Desktop\игра 2024-2025\3160050272445958659.jpeg"/>
            <p:cNvPicPr>
              <a:picLocks noChangeAspect="1" noChangeArrowheads="1"/>
            </p:cNvPicPr>
            <p:nvPr/>
          </p:nvPicPr>
          <p:blipFill>
            <a:blip r:embed="rId7"/>
            <a:srcRect l="32422" r="31250" b="3125"/>
            <a:stretch>
              <a:fillRect/>
            </a:stretch>
          </p:blipFill>
          <p:spPr bwMode="auto">
            <a:xfrm>
              <a:off x="2071669" y="3500438"/>
              <a:ext cx="1714513" cy="2214578"/>
            </a:xfrm>
            <a:prstGeom prst="rect">
              <a:avLst/>
            </a:prstGeom>
            <a:noFill/>
          </p:spPr>
        </p:pic>
        <p:sp>
          <p:nvSpPr>
            <p:cNvPr id="14" name="Прямоугольник 13"/>
            <p:cNvSpPr/>
            <p:nvPr/>
          </p:nvSpPr>
          <p:spPr>
            <a:xfrm>
              <a:off x="2000232" y="5786454"/>
              <a:ext cx="1857388" cy="35719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t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Татарлар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" name="Группа 14"/>
          <p:cNvGrpSpPr/>
          <p:nvPr/>
        </p:nvGrpSpPr>
        <p:grpSpPr>
          <a:xfrm>
            <a:off x="3643306" y="3429000"/>
            <a:ext cx="1785950" cy="2428892"/>
            <a:chOff x="2000232" y="3429000"/>
            <a:chExt cx="1857388" cy="2714644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2000232" y="3429000"/>
              <a:ext cx="1857388" cy="271464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7" name="Picture 3" descr="C:\Users\1\Desktop\игра 2024-2025\3160050272445958659.jpeg"/>
            <p:cNvPicPr>
              <a:picLocks noChangeAspect="1" noChangeArrowheads="1"/>
            </p:cNvPicPr>
            <p:nvPr/>
          </p:nvPicPr>
          <p:blipFill>
            <a:blip r:embed="rId7"/>
            <a:srcRect l="66406" b="6574"/>
            <a:stretch>
              <a:fillRect/>
            </a:stretch>
          </p:blipFill>
          <p:spPr bwMode="auto">
            <a:xfrm>
              <a:off x="2071670" y="3482162"/>
              <a:ext cx="1721110" cy="2161416"/>
            </a:xfrm>
            <a:prstGeom prst="rect">
              <a:avLst/>
            </a:prstGeom>
            <a:noFill/>
          </p:spPr>
        </p:pic>
        <p:sp>
          <p:nvSpPr>
            <p:cNvPr id="18" name="Прямоугольник 17"/>
            <p:cNvSpPr/>
            <p:nvPr/>
          </p:nvSpPr>
          <p:spPr>
            <a:xfrm>
              <a:off x="2000232" y="5786454"/>
              <a:ext cx="1857388" cy="35719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t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Мордвалар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9" name="Овальная выноска 18"/>
          <p:cNvSpPr/>
          <p:nvPr/>
        </p:nvSpPr>
        <p:spPr>
          <a:xfrm>
            <a:off x="1214414" y="1142984"/>
            <a:ext cx="1857388" cy="1357322"/>
          </a:xfrm>
          <a:prstGeom prst="wedgeEllipseCallout">
            <a:avLst>
              <a:gd name="adj1" fmla="val -50817"/>
              <a:gd name="adj2" fmla="val 104779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ътибар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бел</a:t>
            </a:r>
            <a:r>
              <a:rPr lang="tt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ән кара һәм исеңдә калдыр!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Группа 19"/>
          <p:cNvGrpSpPr/>
          <p:nvPr/>
        </p:nvGrpSpPr>
        <p:grpSpPr>
          <a:xfrm>
            <a:off x="5500694" y="3429000"/>
            <a:ext cx="1785950" cy="2428892"/>
            <a:chOff x="2143108" y="785794"/>
            <a:chExt cx="1857388" cy="2714644"/>
          </a:xfrm>
        </p:grpSpPr>
        <p:grpSp>
          <p:nvGrpSpPr>
            <p:cNvPr id="11" name="Группа 13"/>
            <p:cNvGrpSpPr/>
            <p:nvPr/>
          </p:nvGrpSpPr>
          <p:grpSpPr>
            <a:xfrm>
              <a:off x="2143108" y="785794"/>
              <a:ext cx="1857388" cy="2714644"/>
              <a:chOff x="3428992" y="1857364"/>
              <a:chExt cx="2071702" cy="3143272"/>
            </a:xfrm>
          </p:grpSpPr>
          <p:sp>
            <p:nvSpPr>
              <p:cNvPr id="23" name="Прямоугольник 22"/>
              <p:cNvSpPr/>
              <p:nvPr/>
            </p:nvSpPr>
            <p:spPr>
              <a:xfrm>
                <a:off x="3428992" y="1857364"/>
                <a:ext cx="2071702" cy="31432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4" name="Прямоугольник 23"/>
              <p:cNvSpPr/>
              <p:nvPr/>
            </p:nvSpPr>
            <p:spPr>
              <a:xfrm>
                <a:off x="3428992" y="4572008"/>
                <a:ext cx="2071702" cy="42862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t-RU" b="1" dirty="0" smtClean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Чувашлар</a:t>
                </a:r>
                <a:endParaRPr lang="ru-RU" b="1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pic>
          <p:nvPicPr>
            <p:cNvPr id="22" name="Picture 2" descr="C:\Users\1\Desktop\игра 2024-2025\i (27).jpeg"/>
            <p:cNvPicPr>
              <a:picLocks noChangeAspect="1" noChangeArrowheads="1"/>
            </p:cNvPicPr>
            <p:nvPr/>
          </p:nvPicPr>
          <p:blipFill>
            <a:blip r:embed="rId8" cstate="print"/>
            <a:srcRect l="66339" t="6154" b="4606"/>
            <a:stretch>
              <a:fillRect/>
            </a:stretch>
          </p:blipFill>
          <p:spPr bwMode="auto">
            <a:xfrm>
              <a:off x="2452673" y="870627"/>
              <a:ext cx="1423825" cy="2134211"/>
            </a:xfrm>
            <a:prstGeom prst="rect">
              <a:avLst/>
            </a:prstGeom>
            <a:noFill/>
          </p:spPr>
        </p:pic>
      </p:grpSp>
      <p:grpSp>
        <p:nvGrpSpPr>
          <p:cNvPr id="15" name="Группа 24"/>
          <p:cNvGrpSpPr/>
          <p:nvPr/>
        </p:nvGrpSpPr>
        <p:grpSpPr>
          <a:xfrm>
            <a:off x="7500926" y="571480"/>
            <a:ext cx="1643074" cy="2428892"/>
            <a:chOff x="2143108" y="785794"/>
            <a:chExt cx="1857388" cy="2714644"/>
          </a:xfrm>
        </p:grpSpPr>
        <p:grpSp>
          <p:nvGrpSpPr>
            <p:cNvPr id="20" name="Группа 13"/>
            <p:cNvGrpSpPr/>
            <p:nvPr/>
          </p:nvGrpSpPr>
          <p:grpSpPr>
            <a:xfrm>
              <a:off x="2143108" y="785794"/>
              <a:ext cx="1857388" cy="2714644"/>
              <a:chOff x="3428992" y="1857364"/>
              <a:chExt cx="2071702" cy="3143272"/>
            </a:xfrm>
          </p:grpSpPr>
          <p:sp>
            <p:nvSpPr>
              <p:cNvPr id="28" name="Прямоугольник 27"/>
              <p:cNvSpPr/>
              <p:nvPr/>
            </p:nvSpPr>
            <p:spPr>
              <a:xfrm>
                <a:off x="3428992" y="1857364"/>
                <a:ext cx="2071702" cy="31432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3428992" y="4572008"/>
                <a:ext cx="2071702" cy="42862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t-RU" b="1" dirty="0" smtClean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Башкортлар</a:t>
                </a:r>
                <a:endParaRPr lang="ru-RU" b="1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pic>
          <p:nvPicPr>
            <p:cNvPr id="27" name="Picture 4" descr="C:\Users\admin\Desktop\Новая папка\94563566_large_img018.jpg"/>
            <p:cNvPicPr>
              <a:picLocks noChangeAspect="1" noChangeArrowheads="1"/>
            </p:cNvPicPr>
            <p:nvPr/>
          </p:nvPicPr>
          <p:blipFill>
            <a:blip r:embed="rId9" cstate="print"/>
            <a:srcRect l="2402" t="2291" r="53859" b="7600"/>
            <a:stretch>
              <a:fillRect/>
            </a:stretch>
          </p:blipFill>
          <p:spPr bwMode="auto">
            <a:xfrm>
              <a:off x="2357422" y="857232"/>
              <a:ext cx="1511598" cy="2202107"/>
            </a:xfrm>
            <a:prstGeom prst="rect">
              <a:avLst/>
            </a:prstGeom>
            <a:noFill/>
          </p:spPr>
        </p:pic>
      </p:grpSp>
      <p:grpSp>
        <p:nvGrpSpPr>
          <p:cNvPr id="21" name="Группа 29"/>
          <p:cNvGrpSpPr/>
          <p:nvPr/>
        </p:nvGrpSpPr>
        <p:grpSpPr>
          <a:xfrm>
            <a:off x="7358050" y="3429000"/>
            <a:ext cx="1785950" cy="2428892"/>
            <a:chOff x="1142976" y="1500174"/>
            <a:chExt cx="1785950" cy="2428892"/>
          </a:xfrm>
        </p:grpSpPr>
        <p:grpSp>
          <p:nvGrpSpPr>
            <p:cNvPr id="25" name="Группа 20"/>
            <p:cNvGrpSpPr/>
            <p:nvPr/>
          </p:nvGrpSpPr>
          <p:grpSpPr>
            <a:xfrm>
              <a:off x="1142976" y="1500174"/>
              <a:ext cx="1785950" cy="2428892"/>
              <a:chOff x="2000232" y="3429000"/>
              <a:chExt cx="1857388" cy="2714644"/>
            </a:xfrm>
          </p:grpSpPr>
          <p:sp>
            <p:nvSpPr>
              <p:cNvPr id="33" name="Прямоугольник 32"/>
              <p:cNvSpPr/>
              <p:nvPr/>
            </p:nvSpPr>
            <p:spPr>
              <a:xfrm>
                <a:off x="2000232" y="3429000"/>
                <a:ext cx="1857388" cy="271464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" name="Прямоугольник 33"/>
              <p:cNvSpPr/>
              <p:nvPr/>
            </p:nvSpPr>
            <p:spPr>
              <a:xfrm>
                <a:off x="2000232" y="5786454"/>
                <a:ext cx="1857388" cy="35719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t-RU" b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Удмуртлар</a:t>
                </a:r>
                <a:endPara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0" cstate="print"/>
            <a:srcRect l="12625" t="8437" r="15233"/>
            <a:stretch>
              <a:fillRect/>
            </a:stretch>
          </p:blipFill>
          <p:spPr bwMode="auto">
            <a:xfrm>
              <a:off x="1285852" y="1571612"/>
              <a:ext cx="1474411" cy="2000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26" name="Группа 34"/>
          <p:cNvGrpSpPr/>
          <p:nvPr/>
        </p:nvGrpSpPr>
        <p:grpSpPr>
          <a:xfrm>
            <a:off x="1785918" y="3429000"/>
            <a:ext cx="1785950" cy="2428892"/>
            <a:chOff x="1285852" y="428604"/>
            <a:chExt cx="1785950" cy="2428892"/>
          </a:xfrm>
        </p:grpSpPr>
        <p:grpSp>
          <p:nvGrpSpPr>
            <p:cNvPr id="30" name="Группа 26"/>
            <p:cNvGrpSpPr/>
            <p:nvPr/>
          </p:nvGrpSpPr>
          <p:grpSpPr>
            <a:xfrm>
              <a:off x="1285852" y="428604"/>
              <a:ext cx="1785950" cy="2428892"/>
              <a:chOff x="3428992" y="1857364"/>
              <a:chExt cx="2071702" cy="3143272"/>
            </a:xfrm>
          </p:grpSpPr>
          <p:sp>
            <p:nvSpPr>
              <p:cNvPr id="38" name="Прямоугольник 37"/>
              <p:cNvSpPr/>
              <p:nvPr/>
            </p:nvSpPr>
            <p:spPr>
              <a:xfrm>
                <a:off x="3428992" y="1857364"/>
                <a:ext cx="2071702" cy="31432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39" name="Прямоугольник 38"/>
              <p:cNvSpPr/>
              <p:nvPr/>
            </p:nvSpPr>
            <p:spPr>
              <a:xfrm>
                <a:off x="3428992" y="4572008"/>
                <a:ext cx="2071702" cy="42862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t-RU" b="1" dirty="0" smtClean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Марилар</a:t>
                </a:r>
                <a:endParaRPr lang="ru-RU" b="1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pic>
          <p:nvPicPr>
            <p:cNvPr id="37" name="Picture 3"/>
            <p:cNvPicPr>
              <a:picLocks noChangeAspect="1" noChangeArrowheads="1"/>
            </p:cNvPicPr>
            <p:nvPr/>
          </p:nvPicPr>
          <p:blipFill>
            <a:blip r:embed="rId11" cstate="print"/>
            <a:srcRect l="23334" t="3333" r="9999" b="9999"/>
            <a:stretch>
              <a:fillRect/>
            </a:stretch>
          </p:blipFill>
          <p:spPr bwMode="auto">
            <a:xfrm>
              <a:off x="1428728" y="521473"/>
              <a:ext cx="1500198" cy="1950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40" name="Исендэ калдыр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899525" y="14285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51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4"/>
          <a:srcRect t="5000" b="11000"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</p:spPr>
      </p:pic>
      <p:sp>
        <p:nvSpPr>
          <p:cNvPr id="14" name="Загнутый угол 13"/>
          <p:cNvSpPr/>
          <p:nvPr/>
        </p:nvSpPr>
        <p:spPr>
          <a:xfrm>
            <a:off x="4143372" y="357166"/>
            <a:ext cx="4857784" cy="4786346"/>
          </a:xfrm>
          <a:prstGeom prst="foldedCorner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89" y="528053"/>
            <a:ext cx="932688" cy="21153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161" y="471788"/>
            <a:ext cx="999744" cy="2141034"/>
          </a:xfrm>
          <a:prstGeom prst="rect">
            <a:avLst/>
          </a:prstGeom>
        </p:spPr>
      </p:pic>
      <p:pic>
        <p:nvPicPr>
          <p:cNvPr id="3" name="Picture 3" descr="C:\Users\1\Desktop\игра 2024-2025\BackgroundEraser_20250106_160842531.png"/>
          <p:cNvPicPr>
            <a:picLocks noChangeAspect="1" noChangeArrowheads="1"/>
          </p:cNvPicPr>
          <p:nvPr/>
        </p:nvPicPr>
        <p:blipFill>
          <a:blip r:embed="rId7" cstate="print"/>
          <a:srcRect l="25015" t="12834" r="24078" b="13368"/>
          <a:stretch>
            <a:fillRect/>
          </a:stretch>
        </p:blipFill>
        <p:spPr bwMode="auto">
          <a:xfrm>
            <a:off x="0" y="3071786"/>
            <a:ext cx="1643074" cy="3786214"/>
          </a:xfrm>
          <a:prstGeom prst="rect">
            <a:avLst/>
          </a:prstGeom>
          <a:noFill/>
        </p:spPr>
      </p:pic>
      <p:sp>
        <p:nvSpPr>
          <p:cNvPr id="4" name="Овальная выноска 3"/>
          <p:cNvSpPr/>
          <p:nvPr/>
        </p:nvSpPr>
        <p:spPr>
          <a:xfrm>
            <a:off x="214282" y="2000240"/>
            <a:ext cx="1214446" cy="714380"/>
          </a:xfrm>
          <a:prstGeom prst="wedgeEllipseCallout">
            <a:avLst>
              <a:gd name="adj1" fmla="val -2166"/>
              <a:gd name="adj2" fmla="val 11068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Парын тап!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" name="Группа 6"/>
          <p:cNvGrpSpPr/>
          <p:nvPr/>
        </p:nvGrpSpPr>
        <p:grpSpPr>
          <a:xfrm>
            <a:off x="1521153" y="845125"/>
            <a:ext cx="2428892" cy="3071834"/>
            <a:chOff x="3428992" y="1857364"/>
            <a:chExt cx="2071702" cy="3697968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3428992" y="1857364"/>
              <a:ext cx="2071702" cy="369796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1" name="Picture 2" descr="C:\Users\1\Desktop\игра 2024-2025\1682078692_pictures-pibig-info-p-russkii-natsionalnii-kostyum-risunok-pinte-2.jpg"/>
            <p:cNvPicPr>
              <a:picLocks noChangeAspect="1" noChangeArrowheads="1"/>
            </p:cNvPicPr>
            <p:nvPr/>
          </p:nvPicPr>
          <p:blipFill>
            <a:blip r:embed="rId8" cstate="print"/>
            <a:srcRect l="23031" t="2083" r="51563" b="16666"/>
            <a:stretch>
              <a:fillRect/>
            </a:stretch>
          </p:blipFill>
          <p:spPr bwMode="auto">
            <a:xfrm>
              <a:off x="4464843" y="2201360"/>
              <a:ext cx="805804" cy="2579979"/>
            </a:xfrm>
            <a:prstGeom prst="rect">
              <a:avLst/>
            </a:prstGeom>
            <a:noFill/>
          </p:spPr>
        </p:pic>
      </p:grpSp>
      <p:sp>
        <p:nvSpPr>
          <p:cNvPr id="21" name="Прямоугольник 20"/>
          <p:cNvSpPr/>
          <p:nvPr/>
        </p:nvSpPr>
        <p:spPr>
          <a:xfrm>
            <a:off x="1511998" y="3526415"/>
            <a:ext cx="2428892" cy="40265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Руслар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86248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786710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43570" y="2831105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" name="парын тап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021762" y="214290"/>
            <a:ext cx="244475" cy="2444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756" y="512813"/>
            <a:ext cx="963168" cy="214579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5452888" y="523901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4051" y="523901"/>
            <a:ext cx="926592" cy="21275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757" y="2803685"/>
            <a:ext cx="1030224" cy="2141034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4407739" y="2803685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3036" y="2803685"/>
            <a:ext cx="804672" cy="2139696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618" y="2847111"/>
            <a:ext cx="841248" cy="2139696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7130363" y="2855151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678696" y="523901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47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48148E-6 L -0.53108 0.0900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63" y="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2"/>
          <a:srcRect t="5000" b="11000"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</p:spPr>
      </p:pic>
      <p:sp>
        <p:nvSpPr>
          <p:cNvPr id="14" name="Загнутый угол 13"/>
          <p:cNvSpPr/>
          <p:nvPr/>
        </p:nvSpPr>
        <p:spPr>
          <a:xfrm>
            <a:off x="4143372" y="357166"/>
            <a:ext cx="4857784" cy="4786346"/>
          </a:xfrm>
          <a:prstGeom prst="foldedCorner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3" descr="C:\Users\1\Desktop\игра 2024-2025\BackgroundEraser_20250106_160842531.png"/>
          <p:cNvPicPr>
            <a:picLocks noChangeAspect="1" noChangeArrowheads="1"/>
          </p:cNvPicPr>
          <p:nvPr/>
        </p:nvPicPr>
        <p:blipFill>
          <a:blip r:embed="rId3" cstate="print"/>
          <a:srcRect l="25015" t="12834" r="24078" b="13368"/>
          <a:stretch>
            <a:fillRect/>
          </a:stretch>
        </p:blipFill>
        <p:spPr bwMode="auto">
          <a:xfrm>
            <a:off x="0" y="3071786"/>
            <a:ext cx="1643074" cy="3786214"/>
          </a:xfrm>
          <a:prstGeom prst="rect">
            <a:avLst/>
          </a:prstGeom>
          <a:noFill/>
        </p:spPr>
      </p:pic>
      <p:grpSp>
        <p:nvGrpSpPr>
          <p:cNvPr id="5" name="Группа 6"/>
          <p:cNvGrpSpPr/>
          <p:nvPr/>
        </p:nvGrpSpPr>
        <p:grpSpPr>
          <a:xfrm>
            <a:off x="1500166" y="857233"/>
            <a:ext cx="2428892" cy="3071834"/>
            <a:chOff x="3428992" y="1857364"/>
            <a:chExt cx="2071702" cy="3697968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3428992" y="1857364"/>
              <a:ext cx="2071702" cy="369796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1" name="Picture 2" descr="C:\Users\1\Desktop\игра 2024-2025\1682078692_pictures-pibig-info-p-russkii-natsionalnii-kostyum-risunok-pinte-2.jpg"/>
            <p:cNvPicPr>
              <a:picLocks noChangeAspect="1" noChangeArrowheads="1"/>
            </p:cNvPicPr>
            <p:nvPr/>
          </p:nvPicPr>
          <p:blipFill>
            <a:blip r:embed="rId4" cstate="print"/>
            <a:srcRect l="23031" t="2083" r="51563" b="16666"/>
            <a:stretch>
              <a:fillRect/>
            </a:stretch>
          </p:blipFill>
          <p:spPr bwMode="auto">
            <a:xfrm>
              <a:off x="4464843" y="2201360"/>
              <a:ext cx="805804" cy="2579979"/>
            </a:xfrm>
            <a:prstGeom prst="rect">
              <a:avLst/>
            </a:prstGeom>
            <a:noFill/>
          </p:spPr>
        </p:pic>
      </p:grpSp>
      <p:sp>
        <p:nvSpPr>
          <p:cNvPr id="21" name="Прямоугольник 20"/>
          <p:cNvSpPr/>
          <p:nvPr/>
        </p:nvSpPr>
        <p:spPr>
          <a:xfrm>
            <a:off x="1500166" y="3500438"/>
            <a:ext cx="2428892" cy="40265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Руслар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3" descr="C:\Users\1\Desktop\игра 2024-2025\3160050272445958659.jpeg"/>
          <p:cNvPicPr>
            <a:picLocks noChangeAspect="1" noChangeArrowheads="1"/>
          </p:cNvPicPr>
          <p:nvPr/>
        </p:nvPicPr>
        <p:blipFill>
          <a:blip r:embed="rId5"/>
          <a:srcRect l="32422" r="51180" b="3125"/>
          <a:stretch>
            <a:fillRect/>
          </a:stretch>
        </p:blipFill>
        <p:spPr bwMode="auto">
          <a:xfrm>
            <a:off x="4286248" y="500042"/>
            <a:ext cx="1000132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4" descr="C:\Users\admin\Desktop\Новая папка\94563566_large_img018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3517" t="12835" r="53859" b="7600"/>
          <a:stretch>
            <a:fillRect/>
          </a:stretch>
        </p:blipFill>
        <p:spPr bwMode="auto">
          <a:xfrm>
            <a:off x="5429256" y="500042"/>
            <a:ext cx="967870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 descr="C:\Users\1\Desktop\игра 2024-2025\1682078692_pictures-pibig-info-p-russkii-natsionalnii-kostyum-risunok-pinte-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BFCFE"/>
              </a:clrFrom>
              <a:clrTo>
                <a:srgbClr val="FBFCFE">
                  <a:alpha val="0"/>
                </a:srgbClr>
              </a:clrTo>
            </a:clrChange>
          </a:blip>
          <a:srcRect l="3125" t="2083" r="77240" b="16666"/>
          <a:stretch>
            <a:fillRect/>
          </a:stretch>
        </p:blipFill>
        <p:spPr bwMode="auto">
          <a:xfrm>
            <a:off x="6643702" y="500042"/>
            <a:ext cx="928694" cy="2129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7" cstate="print"/>
          <a:srcRect l="23334" t="3333" r="38571" b="9999"/>
          <a:stretch>
            <a:fillRect/>
          </a:stretch>
        </p:blipFill>
        <p:spPr bwMode="auto">
          <a:xfrm>
            <a:off x="7786710" y="500042"/>
            <a:ext cx="928694" cy="2112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3" descr="C:\Users\1\Desktop\игра 2024-2025\3160050272445958659.jpeg"/>
          <p:cNvPicPr>
            <a:picLocks noChangeAspect="1" noChangeArrowheads="1"/>
          </p:cNvPicPr>
          <p:nvPr/>
        </p:nvPicPr>
        <p:blipFill>
          <a:blip r:embed="rId5"/>
          <a:srcRect l="66406" r="14742" b="6574"/>
          <a:stretch>
            <a:fillRect/>
          </a:stretch>
        </p:blipFill>
        <p:spPr bwMode="auto">
          <a:xfrm>
            <a:off x="4643438" y="2857496"/>
            <a:ext cx="1029175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2" descr="C:\Users\1\Desktop\игра 2024-2025\i (27).jpeg"/>
          <p:cNvPicPr>
            <a:picLocks noChangeAspect="1" noChangeArrowheads="1"/>
          </p:cNvPicPr>
          <p:nvPr/>
        </p:nvPicPr>
        <p:blipFill>
          <a:blip r:embed="rId8" cstate="print"/>
          <a:srcRect l="66339" t="6154" r="16097" b="4606"/>
          <a:stretch>
            <a:fillRect/>
          </a:stretch>
        </p:blipFill>
        <p:spPr bwMode="auto">
          <a:xfrm>
            <a:off x="6000760" y="2857496"/>
            <a:ext cx="801765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9" cstate="print"/>
          <a:srcRect l="12625" t="8437" r="48925"/>
          <a:stretch>
            <a:fillRect/>
          </a:stretch>
        </p:blipFill>
        <p:spPr bwMode="auto">
          <a:xfrm>
            <a:off x="7072330" y="2857496"/>
            <a:ext cx="84194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TextBox 21"/>
          <p:cNvSpPr txBox="1"/>
          <p:nvPr/>
        </p:nvSpPr>
        <p:spPr>
          <a:xfrm>
            <a:off x="4286248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29256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72264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786710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43438" y="2857496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00760" y="2857496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72330" y="2857496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7.40741E-7 L -0.52917 0.0932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00" y="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2"/>
          <a:srcRect t="5000" b="11000"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</p:spPr>
      </p:pic>
      <p:sp>
        <p:nvSpPr>
          <p:cNvPr id="14" name="Загнутый угол 13"/>
          <p:cNvSpPr/>
          <p:nvPr/>
        </p:nvSpPr>
        <p:spPr>
          <a:xfrm>
            <a:off x="4143372" y="357166"/>
            <a:ext cx="4857784" cy="4786346"/>
          </a:xfrm>
          <a:prstGeom prst="foldedCorner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89" y="528053"/>
            <a:ext cx="932688" cy="2115312"/>
          </a:xfrm>
          <a:prstGeom prst="rect">
            <a:avLst/>
          </a:prstGeom>
        </p:spPr>
      </p:pic>
      <p:pic>
        <p:nvPicPr>
          <p:cNvPr id="3" name="Picture 3" descr="C:\Users\1\Desktop\игра 2024-2025\BackgroundEraser_20250106_160842531.png"/>
          <p:cNvPicPr>
            <a:picLocks noChangeAspect="1" noChangeArrowheads="1"/>
          </p:cNvPicPr>
          <p:nvPr/>
        </p:nvPicPr>
        <p:blipFill>
          <a:blip r:embed="rId4" cstate="print"/>
          <a:srcRect l="25015" t="12834" r="24078" b="13368"/>
          <a:stretch>
            <a:fillRect/>
          </a:stretch>
        </p:blipFill>
        <p:spPr bwMode="auto">
          <a:xfrm>
            <a:off x="0" y="3071786"/>
            <a:ext cx="1643074" cy="3786214"/>
          </a:xfrm>
          <a:prstGeom prst="rect">
            <a:avLst/>
          </a:prstGeom>
          <a:noFill/>
        </p:spPr>
      </p:pic>
      <p:sp>
        <p:nvSpPr>
          <p:cNvPr id="4" name="Овальная выноска 3"/>
          <p:cNvSpPr/>
          <p:nvPr/>
        </p:nvSpPr>
        <p:spPr>
          <a:xfrm>
            <a:off x="214282" y="2000240"/>
            <a:ext cx="1214446" cy="714380"/>
          </a:xfrm>
          <a:prstGeom prst="wedgeEllipseCallout">
            <a:avLst>
              <a:gd name="adj1" fmla="val -2166"/>
              <a:gd name="adj2" fmla="val 11068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Парын тап!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41921" y="754639"/>
            <a:ext cx="2428892" cy="3071834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86248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786710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43570" y="2831105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6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756" y="512813"/>
            <a:ext cx="963168" cy="214579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5452888" y="523901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4051" y="523901"/>
            <a:ext cx="926592" cy="2127504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6678696" y="523901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757" y="2803685"/>
            <a:ext cx="1030224" cy="2141034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4407739" y="2803685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3036" y="2803685"/>
            <a:ext cx="804672" cy="2139696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618" y="2847111"/>
            <a:ext cx="841248" cy="2139696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7130363" y="2855151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7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53362" y="1147457"/>
            <a:ext cx="999831" cy="228619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21153" y="3489077"/>
            <a:ext cx="2456901" cy="4938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161" y="471788"/>
            <a:ext cx="999744" cy="2141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41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86 0.00231 L -0.25503 0.1178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03" y="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2"/>
          <a:srcRect t="5000" b="11000"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</p:spPr>
      </p:pic>
      <p:sp>
        <p:nvSpPr>
          <p:cNvPr id="14" name="Загнутый угол 13"/>
          <p:cNvSpPr/>
          <p:nvPr/>
        </p:nvSpPr>
        <p:spPr>
          <a:xfrm>
            <a:off x="4143372" y="357166"/>
            <a:ext cx="4857784" cy="4786346"/>
          </a:xfrm>
          <a:prstGeom prst="foldedCorner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3" descr="C:\Users\1\Desktop\игра 2024-2025\BackgroundEraser_20250106_160842531.png"/>
          <p:cNvPicPr>
            <a:picLocks noChangeAspect="1" noChangeArrowheads="1"/>
          </p:cNvPicPr>
          <p:nvPr/>
        </p:nvPicPr>
        <p:blipFill>
          <a:blip r:embed="rId3" cstate="print"/>
          <a:srcRect l="25015" t="12834" r="24078" b="13368"/>
          <a:stretch>
            <a:fillRect/>
          </a:stretch>
        </p:blipFill>
        <p:spPr bwMode="auto">
          <a:xfrm>
            <a:off x="0" y="3071786"/>
            <a:ext cx="1643074" cy="378621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500166" y="857233"/>
            <a:ext cx="2428892" cy="3071834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500166" y="3500438"/>
            <a:ext cx="2428892" cy="40265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Татарлар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3" descr="C:\Users\1\Desktop\игра 2024-2025\3160050272445958659.jpe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422" r="51180" b="3125"/>
          <a:stretch>
            <a:fillRect/>
          </a:stretch>
        </p:blipFill>
        <p:spPr bwMode="auto">
          <a:xfrm>
            <a:off x="4286248" y="500042"/>
            <a:ext cx="1000132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4" descr="C:\Users\admin\Desktop\Новая папка\94563566_large_img01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3517" t="12835" r="53859" b="7600"/>
          <a:stretch>
            <a:fillRect/>
          </a:stretch>
        </p:blipFill>
        <p:spPr bwMode="auto">
          <a:xfrm>
            <a:off x="5429256" y="500042"/>
            <a:ext cx="967870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 descr="C:\Users\1\Desktop\игра 2024-2025\1682078692_pictures-pibig-info-p-russkii-natsionalnii-kostyum-risunok-pinte-2.jpg"/>
          <p:cNvPicPr>
            <a:picLocks noChangeAspect="1" noChangeArrowheads="1"/>
          </p:cNvPicPr>
          <p:nvPr/>
        </p:nvPicPr>
        <p:blipFill>
          <a:blip r:embed="rId6" cstate="print"/>
          <a:srcRect l="3125" t="2083" r="77240" b="16666"/>
          <a:stretch>
            <a:fillRect/>
          </a:stretch>
        </p:blipFill>
        <p:spPr bwMode="auto">
          <a:xfrm>
            <a:off x="6572264" y="500042"/>
            <a:ext cx="928694" cy="2129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7" cstate="print"/>
          <a:srcRect l="23334" t="3333" r="38571" b="9999"/>
          <a:stretch>
            <a:fillRect/>
          </a:stretch>
        </p:blipFill>
        <p:spPr bwMode="auto">
          <a:xfrm>
            <a:off x="7786710" y="500042"/>
            <a:ext cx="928694" cy="2112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3" descr="C:\Users\1\Desktop\игра 2024-2025\3160050272445958659.jpeg"/>
          <p:cNvPicPr>
            <a:picLocks noChangeAspect="1" noChangeArrowheads="1"/>
          </p:cNvPicPr>
          <p:nvPr/>
        </p:nvPicPr>
        <p:blipFill>
          <a:blip r:embed="rId4"/>
          <a:srcRect l="66406" r="14742" b="6574"/>
          <a:stretch>
            <a:fillRect/>
          </a:stretch>
        </p:blipFill>
        <p:spPr bwMode="auto">
          <a:xfrm>
            <a:off x="4643438" y="2857496"/>
            <a:ext cx="1029175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2" descr="C:\Users\1\Desktop\игра 2024-2025\i (27).jpeg"/>
          <p:cNvPicPr>
            <a:picLocks noChangeAspect="1" noChangeArrowheads="1"/>
          </p:cNvPicPr>
          <p:nvPr/>
        </p:nvPicPr>
        <p:blipFill>
          <a:blip r:embed="rId8" cstate="print"/>
          <a:srcRect l="66339" t="6154" r="16097" b="4606"/>
          <a:stretch>
            <a:fillRect/>
          </a:stretch>
        </p:blipFill>
        <p:spPr bwMode="auto">
          <a:xfrm>
            <a:off x="6000760" y="2857496"/>
            <a:ext cx="801765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9" cstate="print"/>
          <a:srcRect l="12625" t="8437" r="48925"/>
          <a:stretch>
            <a:fillRect/>
          </a:stretch>
        </p:blipFill>
        <p:spPr bwMode="auto">
          <a:xfrm>
            <a:off x="7072330" y="2857496"/>
            <a:ext cx="84194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TextBox 21"/>
          <p:cNvSpPr txBox="1"/>
          <p:nvPr/>
        </p:nvSpPr>
        <p:spPr>
          <a:xfrm>
            <a:off x="4286248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29256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72264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786710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43438" y="2857496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00760" y="2857496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72330" y="2857496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" name="Picture 3" descr="C:\Users\1\Desktop\игра 2024-2025\3160050272445958659.jpeg"/>
          <p:cNvPicPr>
            <a:picLocks noChangeAspect="1" noChangeArrowheads="1"/>
          </p:cNvPicPr>
          <p:nvPr/>
        </p:nvPicPr>
        <p:blipFill>
          <a:blip r:embed="rId4"/>
          <a:srcRect l="48820" r="31250" b="3125"/>
          <a:stretch>
            <a:fillRect/>
          </a:stretch>
        </p:blipFill>
        <p:spPr bwMode="auto">
          <a:xfrm>
            <a:off x="2652006" y="1000108"/>
            <a:ext cx="1001696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33333E-6 L -0.27552 0.081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85" y="4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2"/>
          <a:srcRect t="5000" b="11000"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</p:spPr>
      </p:pic>
      <p:sp>
        <p:nvSpPr>
          <p:cNvPr id="14" name="Загнутый угол 13"/>
          <p:cNvSpPr/>
          <p:nvPr/>
        </p:nvSpPr>
        <p:spPr>
          <a:xfrm>
            <a:off x="4143372" y="357166"/>
            <a:ext cx="4857784" cy="4786346"/>
          </a:xfrm>
          <a:prstGeom prst="foldedCorner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89" y="528053"/>
            <a:ext cx="932688" cy="21153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161" y="471788"/>
            <a:ext cx="999744" cy="2141034"/>
          </a:xfrm>
          <a:prstGeom prst="rect">
            <a:avLst/>
          </a:prstGeom>
        </p:spPr>
      </p:pic>
      <p:pic>
        <p:nvPicPr>
          <p:cNvPr id="3" name="Picture 3" descr="C:\Users\1\Desktop\игра 2024-2025\BackgroundEraser_20250106_160842531.png"/>
          <p:cNvPicPr>
            <a:picLocks noChangeAspect="1" noChangeArrowheads="1"/>
          </p:cNvPicPr>
          <p:nvPr/>
        </p:nvPicPr>
        <p:blipFill>
          <a:blip r:embed="rId5" cstate="print"/>
          <a:srcRect l="25015" t="12834" r="24078" b="13368"/>
          <a:stretch>
            <a:fillRect/>
          </a:stretch>
        </p:blipFill>
        <p:spPr bwMode="auto">
          <a:xfrm>
            <a:off x="0" y="3071786"/>
            <a:ext cx="1643074" cy="3786214"/>
          </a:xfrm>
          <a:prstGeom prst="rect">
            <a:avLst/>
          </a:prstGeom>
          <a:noFill/>
        </p:spPr>
      </p:pic>
      <p:sp>
        <p:nvSpPr>
          <p:cNvPr id="4" name="Овальная выноска 3"/>
          <p:cNvSpPr/>
          <p:nvPr/>
        </p:nvSpPr>
        <p:spPr>
          <a:xfrm>
            <a:off x="214282" y="2000240"/>
            <a:ext cx="1214446" cy="714380"/>
          </a:xfrm>
          <a:prstGeom prst="wedgeEllipseCallout">
            <a:avLst>
              <a:gd name="adj1" fmla="val -2166"/>
              <a:gd name="adj2" fmla="val 11068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Парын тап!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96446" y="869374"/>
            <a:ext cx="2428892" cy="3071834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86248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786710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43570" y="2831105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6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756" y="512813"/>
            <a:ext cx="963168" cy="214579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5452888" y="523901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4051" y="523901"/>
            <a:ext cx="926592" cy="21275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757" y="2803685"/>
            <a:ext cx="1030224" cy="2141034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4407739" y="2803685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3036" y="2803685"/>
            <a:ext cx="804672" cy="2139696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618" y="2847111"/>
            <a:ext cx="841248" cy="2139696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7130363" y="2855151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7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678696" y="523901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70726" y="3531899"/>
            <a:ext cx="2456901" cy="49381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83525" y="1074110"/>
            <a:ext cx="766758" cy="2212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5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 L -0.32048 0.0902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24" y="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2"/>
          <a:srcRect t="5000" b="11000"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</p:spPr>
      </p:pic>
      <p:sp>
        <p:nvSpPr>
          <p:cNvPr id="14" name="Загнутый угол 13"/>
          <p:cNvSpPr/>
          <p:nvPr/>
        </p:nvSpPr>
        <p:spPr>
          <a:xfrm>
            <a:off x="4143372" y="357166"/>
            <a:ext cx="4857784" cy="4786346"/>
          </a:xfrm>
          <a:prstGeom prst="foldedCorner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3" descr="C:\Users\1\Desktop\игра 2024-2025\BackgroundEraser_20250106_160842531.png"/>
          <p:cNvPicPr>
            <a:picLocks noChangeAspect="1" noChangeArrowheads="1"/>
          </p:cNvPicPr>
          <p:nvPr/>
        </p:nvPicPr>
        <p:blipFill>
          <a:blip r:embed="rId3" cstate="print"/>
          <a:srcRect l="25015" t="12834" r="24078" b="13368"/>
          <a:stretch>
            <a:fillRect/>
          </a:stretch>
        </p:blipFill>
        <p:spPr bwMode="auto">
          <a:xfrm>
            <a:off x="0" y="3071786"/>
            <a:ext cx="1643074" cy="378621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500166" y="857233"/>
            <a:ext cx="2428892" cy="3071834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500166" y="3500438"/>
            <a:ext cx="2428892" cy="40265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Башкортлар</a:t>
            </a:r>
            <a:endParaRPr lang="ru-RU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3" descr="C:\Users\1\Desktop\игра 2024-2025\3160050272445958659.jpeg"/>
          <p:cNvPicPr>
            <a:picLocks noChangeAspect="1" noChangeArrowheads="1"/>
          </p:cNvPicPr>
          <p:nvPr/>
        </p:nvPicPr>
        <p:blipFill>
          <a:blip r:embed="rId4"/>
          <a:srcRect l="32422" r="51180" b="3125"/>
          <a:stretch>
            <a:fillRect/>
          </a:stretch>
        </p:blipFill>
        <p:spPr bwMode="auto">
          <a:xfrm>
            <a:off x="4286248" y="500042"/>
            <a:ext cx="1000132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4" descr="C:\Users\admin\Desktop\Новая папка\94563566_large_img01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3517" t="12835" r="53859" b="7600"/>
          <a:stretch>
            <a:fillRect/>
          </a:stretch>
        </p:blipFill>
        <p:spPr bwMode="auto">
          <a:xfrm>
            <a:off x="5429256" y="500042"/>
            <a:ext cx="967870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 descr="C:\Users\1\Desktop\игра 2024-2025\1682078692_pictures-pibig-info-p-russkii-natsionalnii-kostyum-risunok-pinte-2.jpg"/>
          <p:cNvPicPr>
            <a:picLocks noChangeAspect="1" noChangeArrowheads="1"/>
          </p:cNvPicPr>
          <p:nvPr/>
        </p:nvPicPr>
        <p:blipFill>
          <a:blip r:embed="rId6" cstate="print"/>
          <a:srcRect l="3125" t="2083" r="77240" b="16666"/>
          <a:stretch>
            <a:fillRect/>
          </a:stretch>
        </p:blipFill>
        <p:spPr bwMode="auto">
          <a:xfrm>
            <a:off x="6572264" y="500042"/>
            <a:ext cx="928694" cy="2129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7" cstate="print"/>
          <a:srcRect l="23334" t="3333" r="38571" b="9999"/>
          <a:stretch>
            <a:fillRect/>
          </a:stretch>
        </p:blipFill>
        <p:spPr bwMode="auto">
          <a:xfrm>
            <a:off x="7786710" y="500042"/>
            <a:ext cx="928694" cy="2112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3" descr="C:\Users\1\Desktop\игра 2024-2025\3160050272445958659.jpeg"/>
          <p:cNvPicPr>
            <a:picLocks noChangeAspect="1" noChangeArrowheads="1"/>
          </p:cNvPicPr>
          <p:nvPr/>
        </p:nvPicPr>
        <p:blipFill>
          <a:blip r:embed="rId4"/>
          <a:srcRect l="66406" r="14742" b="6574"/>
          <a:stretch>
            <a:fillRect/>
          </a:stretch>
        </p:blipFill>
        <p:spPr bwMode="auto">
          <a:xfrm>
            <a:off x="4643438" y="2857496"/>
            <a:ext cx="1029175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2" descr="C:\Users\1\Desktop\игра 2024-2025\i (27).jpeg"/>
          <p:cNvPicPr>
            <a:picLocks noChangeAspect="1" noChangeArrowheads="1"/>
          </p:cNvPicPr>
          <p:nvPr/>
        </p:nvPicPr>
        <p:blipFill>
          <a:blip r:embed="rId8" cstate="print"/>
          <a:srcRect l="66339" t="6154" r="16097" b="4606"/>
          <a:stretch>
            <a:fillRect/>
          </a:stretch>
        </p:blipFill>
        <p:spPr bwMode="auto">
          <a:xfrm>
            <a:off x="6000760" y="2857496"/>
            <a:ext cx="801765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9" cstate="print"/>
          <a:srcRect l="12625" t="8437" r="48925"/>
          <a:stretch>
            <a:fillRect/>
          </a:stretch>
        </p:blipFill>
        <p:spPr bwMode="auto">
          <a:xfrm>
            <a:off x="7072330" y="2857496"/>
            <a:ext cx="84194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TextBox 21"/>
          <p:cNvSpPr txBox="1"/>
          <p:nvPr/>
        </p:nvSpPr>
        <p:spPr>
          <a:xfrm>
            <a:off x="4286248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29256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72264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786710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43438" y="2857496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00760" y="2857496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72330" y="2857496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" name="Picture 4" descr="C:\Users\admin\Desktop\Новая папка\94563566_large_img018.jpg"/>
          <p:cNvPicPr>
            <a:picLocks noChangeAspect="1" noChangeArrowheads="1"/>
          </p:cNvPicPr>
          <p:nvPr/>
        </p:nvPicPr>
        <p:blipFill>
          <a:blip r:embed="rId5" cstate="print"/>
          <a:srcRect l="2402" t="2291" r="76567" b="12764"/>
          <a:stretch>
            <a:fillRect/>
          </a:stretch>
        </p:blipFill>
        <p:spPr bwMode="auto">
          <a:xfrm>
            <a:off x="1928794" y="1142984"/>
            <a:ext cx="741856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33333E-6 L -0.31215 0.0923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00" y="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2"/>
          <a:srcRect t="5000" b="11000"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</p:spPr>
      </p:pic>
      <p:sp>
        <p:nvSpPr>
          <p:cNvPr id="14" name="Загнутый угол 13"/>
          <p:cNvSpPr/>
          <p:nvPr/>
        </p:nvSpPr>
        <p:spPr>
          <a:xfrm>
            <a:off x="4143372" y="357166"/>
            <a:ext cx="4857784" cy="4786346"/>
          </a:xfrm>
          <a:prstGeom prst="foldedCorner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161" y="471788"/>
            <a:ext cx="999744" cy="2141034"/>
          </a:xfrm>
          <a:prstGeom prst="rect">
            <a:avLst/>
          </a:prstGeom>
        </p:spPr>
      </p:pic>
      <p:pic>
        <p:nvPicPr>
          <p:cNvPr id="3" name="Picture 3" descr="C:\Users\1\Desktop\игра 2024-2025\BackgroundEraser_20250106_160842531.png"/>
          <p:cNvPicPr>
            <a:picLocks noChangeAspect="1" noChangeArrowheads="1"/>
          </p:cNvPicPr>
          <p:nvPr/>
        </p:nvPicPr>
        <p:blipFill>
          <a:blip r:embed="rId4" cstate="print"/>
          <a:srcRect l="25015" t="12834" r="24078" b="13368"/>
          <a:stretch>
            <a:fillRect/>
          </a:stretch>
        </p:blipFill>
        <p:spPr bwMode="auto">
          <a:xfrm>
            <a:off x="0" y="3071786"/>
            <a:ext cx="1643074" cy="3786214"/>
          </a:xfrm>
          <a:prstGeom prst="rect">
            <a:avLst/>
          </a:prstGeom>
          <a:noFill/>
        </p:spPr>
      </p:pic>
      <p:sp>
        <p:nvSpPr>
          <p:cNvPr id="4" name="Овальная выноска 3"/>
          <p:cNvSpPr/>
          <p:nvPr/>
        </p:nvSpPr>
        <p:spPr>
          <a:xfrm>
            <a:off x="214282" y="2000240"/>
            <a:ext cx="1214446" cy="714380"/>
          </a:xfrm>
          <a:prstGeom prst="wedgeEllipseCallout">
            <a:avLst>
              <a:gd name="adj1" fmla="val -2166"/>
              <a:gd name="adj2" fmla="val 11068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Парын тап!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21153" y="845125"/>
            <a:ext cx="2428892" cy="3071834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86248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43570" y="2831105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6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756" y="512813"/>
            <a:ext cx="963168" cy="214579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5452888" y="523901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4051" y="523901"/>
            <a:ext cx="926592" cy="21275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757" y="2803685"/>
            <a:ext cx="1030224" cy="2141034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4407739" y="2803685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3036" y="2803685"/>
            <a:ext cx="804672" cy="2139696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618" y="2847111"/>
            <a:ext cx="841248" cy="2139696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7130363" y="2855151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7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678696" y="523901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16997" y="3501008"/>
            <a:ext cx="2456901" cy="493819"/>
          </a:xfrm>
          <a:prstGeom prst="rect">
            <a:avLst/>
          </a:prstGeom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11" cstate="print"/>
          <a:srcRect l="58255" t="3333" r="9999" b="9999"/>
          <a:stretch>
            <a:fillRect/>
          </a:stretch>
        </p:blipFill>
        <p:spPr bwMode="auto">
          <a:xfrm>
            <a:off x="2786050" y="1071546"/>
            <a:ext cx="785818" cy="2145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89" y="528053"/>
            <a:ext cx="932688" cy="2115312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786710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1211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0 L -0.64149 0.0798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83" y="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2"/>
          <a:srcRect t="5000" b="11000"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</p:spPr>
      </p:pic>
      <p:sp>
        <p:nvSpPr>
          <p:cNvPr id="14" name="Загнутый угол 13"/>
          <p:cNvSpPr/>
          <p:nvPr/>
        </p:nvSpPr>
        <p:spPr>
          <a:xfrm>
            <a:off x="4286216" y="500042"/>
            <a:ext cx="4857784" cy="4786346"/>
          </a:xfrm>
          <a:prstGeom prst="foldedCorner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3" descr="C:\Users\1\Desktop\игра 2024-2025\BackgroundEraser_20250106_160842531.png"/>
          <p:cNvPicPr>
            <a:picLocks noChangeAspect="1" noChangeArrowheads="1"/>
          </p:cNvPicPr>
          <p:nvPr/>
        </p:nvPicPr>
        <p:blipFill>
          <a:blip r:embed="rId3" cstate="print"/>
          <a:srcRect l="25015" t="12834" r="24078" b="13368"/>
          <a:stretch>
            <a:fillRect/>
          </a:stretch>
        </p:blipFill>
        <p:spPr bwMode="auto">
          <a:xfrm>
            <a:off x="0" y="3071786"/>
            <a:ext cx="1643074" cy="378621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500166" y="857233"/>
            <a:ext cx="2428892" cy="3071834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500166" y="3500438"/>
            <a:ext cx="2428892" cy="40265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Марилар</a:t>
            </a:r>
            <a:endParaRPr lang="ru-RU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3" descr="C:\Users\1\Desktop\игра 2024-2025\3160050272445958659.jpeg"/>
          <p:cNvPicPr>
            <a:picLocks noChangeAspect="1" noChangeArrowheads="1"/>
          </p:cNvPicPr>
          <p:nvPr/>
        </p:nvPicPr>
        <p:blipFill>
          <a:blip r:embed="rId4"/>
          <a:srcRect l="32422" r="51180" b="3125"/>
          <a:stretch>
            <a:fillRect/>
          </a:stretch>
        </p:blipFill>
        <p:spPr bwMode="auto">
          <a:xfrm>
            <a:off x="4286248" y="500042"/>
            <a:ext cx="1000132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4" descr="C:\Users\admin\Desktop\Новая папка\94563566_large_img01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3517" t="12835" r="53859" b="7600"/>
          <a:stretch>
            <a:fillRect/>
          </a:stretch>
        </p:blipFill>
        <p:spPr bwMode="auto">
          <a:xfrm>
            <a:off x="5429256" y="500042"/>
            <a:ext cx="967870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 descr="C:\Users\1\Desktop\игра 2024-2025\1682078692_pictures-pibig-info-p-russkii-natsionalnii-kostyum-risunok-pinte-2.jpg"/>
          <p:cNvPicPr>
            <a:picLocks noChangeAspect="1" noChangeArrowheads="1"/>
          </p:cNvPicPr>
          <p:nvPr/>
        </p:nvPicPr>
        <p:blipFill>
          <a:blip r:embed="rId6" cstate="print"/>
          <a:srcRect l="3125" t="2083" r="77240" b="16666"/>
          <a:stretch>
            <a:fillRect/>
          </a:stretch>
        </p:blipFill>
        <p:spPr bwMode="auto">
          <a:xfrm>
            <a:off x="6572264" y="500042"/>
            <a:ext cx="928694" cy="2129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8FDF7"/>
              </a:clrFrom>
              <a:clrTo>
                <a:srgbClr val="F8FDF7">
                  <a:alpha val="0"/>
                </a:srgbClr>
              </a:clrTo>
            </a:clrChange>
          </a:blip>
          <a:srcRect l="23334" t="3333" r="38571" b="9999"/>
          <a:stretch>
            <a:fillRect/>
          </a:stretch>
        </p:blipFill>
        <p:spPr bwMode="auto">
          <a:xfrm>
            <a:off x="7786710" y="500042"/>
            <a:ext cx="928694" cy="2112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3" descr="C:\Users\1\Desktop\игра 2024-2025\3160050272445958659.jpeg"/>
          <p:cNvPicPr>
            <a:picLocks noChangeAspect="1" noChangeArrowheads="1"/>
          </p:cNvPicPr>
          <p:nvPr/>
        </p:nvPicPr>
        <p:blipFill>
          <a:blip r:embed="rId4"/>
          <a:srcRect l="66406" r="14742" b="6574"/>
          <a:stretch>
            <a:fillRect/>
          </a:stretch>
        </p:blipFill>
        <p:spPr bwMode="auto">
          <a:xfrm>
            <a:off x="4643438" y="2857496"/>
            <a:ext cx="1029175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2" descr="C:\Users\1\Desktop\игра 2024-2025\i (27).jpeg"/>
          <p:cNvPicPr>
            <a:picLocks noChangeAspect="1" noChangeArrowheads="1"/>
          </p:cNvPicPr>
          <p:nvPr/>
        </p:nvPicPr>
        <p:blipFill>
          <a:blip r:embed="rId8" cstate="print"/>
          <a:srcRect l="66339" t="6154" r="16097" b="4606"/>
          <a:stretch>
            <a:fillRect/>
          </a:stretch>
        </p:blipFill>
        <p:spPr bwMode="auto">
          <a:xfrm>
            <a:off x="6000760" y="2857496"/>
            <a:ext cx="801765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9" cstate="print"/>
          <a:srcRect l="12625" t="8437" r="48925"/>
          <a:stretch>
            <a:fillRect/>
          </a:stretch>
        </p:blipFill>
        <p:spPr bwMode="auto">
          <a:xfrm>
            <a:off x="7072330" y="2857496"/>
            <a:ext cx="84194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TextBox 21"/>
          <p:cNvSpPr txBox="1"/>
          <p:nvPr/>
        </p:nvSpPr>
        <p:spPr>
          <a:xfrm>
            <a:off x="4286248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29256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72264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786710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43438" y="2857496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00760" y="2857496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72330" y="2857496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7" cstate="print"/>
          <a:srcRect l="58255" t="3333" r="9999" b="9999"/>
          <a:stretch>
            <a:fillRect/>
          </a:stretch>
        </p:blipFill>
        <p:spPr bwMode="auto">
          <a:xfrm>
            <a:off x="2786050" y="1071546"/>
            <a:ext cx="785818" cy="2145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63854 0.0842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900" y="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2"/>
          <a:srcRect t="5000" b="11000"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</p:spPr>
      </p:pic>
      <p:sp>
        <p:nvSpPr>
          <p:cNvPr id="14" name="Загнутый угол 13"/>
          <p:cNvSpPr/>
          <p:nvPr/>
        </p:nvSpPr>
        <p:spPr>
          <a:xfrm>
            <a:off x="4143372" y="357166"/>
            <a:ext cx="4857784" cy="4786346"/>
          </a:xfrm>
          <a:prstGeom prst="foldedCorner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89" y="528053"/>
            <a:ext cx="932688" cy="21153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161" y="471788"/>
            <a:ext cx="999744" cy="2141034"/>
          </a:xfrm>
          <a:prstGeom prst="rect">
            <a:avLst/>
          </a:prstGeom>
        </p:spPr>
      </p:pic>
      <p:pic>
        <p:nvPicPr>
          <p:cNvPr id="3" name="Picture 3" descr="C:\Users\1\Desktop\игра 2024-2025\BackgroundEraser_20250106_160842531.png"/>
          <p:cNvPicPr>
            <a:picLocks noChangeAspect="1" noChangeArrowheads="1"/>
          </p:cNvPicPr>
          <p:nvPr/>
        </p:nvPicPr>
        <p:blipFill>
          <a:blip r:embed="rId5" cstate="print"/>
          <a:srcRect l="25015" t="12834" r="24078" b="13368"/>
          <a:stretch>
            <a:fillRect/>
          </a:stretch>
        </p:blipFill>
        <p:spPr bwMode="auto">
          <a:xfrm>
            <a:off x="0" y="3071786"/>
            <a:ext cx="1643074" cy="3786214"/>
          </a:xfrm>
          <a:prstGeom prst="rect">
            <a:avLst/>
          </a:prstGeom>
          <a:noFill/>
        </p:spPr>
      </p:pic>
      <p:sp>
        <p:nvSpPr>
          <p:cNvPr id="4" name="Овальная выноска 3"/>
          <p:cNvSpPr/>
          <p:nvPr/>
        </p:nvSpPr>
        <p:spPr>
          <a:xfrm>
            <a:off x="214282" y="2000240"/>
            <a:ext cx="1214446" cy="714380"/>
          </a:xfrm>
          <a:prstGeom prst="wedgeEllipseCallout">
            <a:avLst>
              <a:gd name="adj1" fmla="val -2166"/>
              <a:gd name="adj2" fmla="val 11068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Парын тап!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21153" y="845125"/>
            <a:ext cx="2428892" cy="3071834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86248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786710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43570" y="2831105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6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756" y="512813"/>
            <a:ext cx="963168" cy="214579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5452888" y="523901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4051" y="523901"/>
            <a:ext cx="926592" cy="2127504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3036" y="2803685"/>
            <a:ext cx="804672" cy="2139696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618" y="2847111"/>
            <a:ext cx="841248" cy="2139696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7130363" y="2855151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7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678696" y="523901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16107" y="3501008"/>
            <a:ext cx="2456901" cy="49381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11320" y="1189191"/>
            <a:ext cx="883997" cy="209720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532" y="2813574"/>
            <a:ext cx="1030224" cy="2141034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4407739" y="2803685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554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7037E-6 L -0.28767 -0.2432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92" y="-1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4"/>
          <a:srcRect t="5000" b="11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C:\Users\1\Desktop\игра 2024-2025\35c8525e-6672-5485-bfc3-4544a2ceaeed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8926" y="428604"/>
            <a:ext cx="5429288" cy="30539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13"/>
          <p:cNvPicPr>
            <a:picLocks noChangeAspect="1" noChangeArrowheads="1"/>
          </p:cNvPicPr>
          <p:nvPr/>
        </p:nvPicPr>
        <p:blipFill>
          <a:blip r:embed="rId6"/>
          <a:srcRect l="35401" t="22944" r="35432" b="22789"/>
          <a:stretch>
            <a:fillRect/>
          </a:stretch>
        </p:blipFill>
        <p:spPr bwMode="auto">
          <a:xfrm>
            <a:off x="637415" y="1928802"/>
            <a:ext cx="2654184" cy="492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Дөньяда бик күп кенә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43966" y="285728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5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2"/>
          <a:srcRect t="5000" b="11000"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</p:spPr>
      </p:pic>
      <p:sp>
        <p:nvSpPr>
          <p:cNvPr id="14" name="Загнутый угол 13"/>
          <p:cNvSpPr/>
          <p:nvPr/>
        </p:nvSpPr>
        <p:spPr>
          <a:xfrm>
            <a:off x="4143372" y="357166"/>
            <a:ext cx="4857784" cy="4786346"/>
          </a:xfrm>
          <a:prstGeom prst="foldedCorner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3" descr="C:\Users\1\Desktop\игра 2024-2025\BackgroundEraser_20250106_160842531.png"/>
          <p:cNvPicPr>
            <a:picLocks noChangeAspect="1" noChangeArrowheads="1"/>
          </p:cNvPicPr>
          <p:nvPr/>
        </p:nvPicPr>
        <p:blipFill>
          <a:blip r:embed="rId3" cstate="print"/>
          <a:srcRect l="25015" t="12834" r="24078" b="13368"/>
          <a:stretch>
            <a:fillRect/>
          </a:stretch>
        </p:blipFill>
        <p:spPr bwMode="auto">
          <a:xfrm>
            <a:off x="0" y="3071786"/>
            <a:ext cx="1643074" cy="378621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464447" y="844611"/>
            <a:ext cx="2428892" cy="3071834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468055" y="3538557"/>
            <a:ext cx="2428892" cy="40265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Мордвалар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3" descr="C:\Users\1\Desktop\игра 2024-2025\3160050272445958659.jpeg"/>
          <p:cNvPicPr>
            <a:picLocks noChangeAspect="1" noChangeArrowheads="1"/>
          </p:cNvPicPr>
          <p:nvPr/>
        </p:nvPicPr>
        <p:blipFill>
          <a:blip r:embed="rId4"/>
          <a:srcRect l="32422" r="51180" b="3125"/>
          <a:stretch>
            <a:fillRect/>
          </a:stretch>
        </p:blipFill>
        <p:spPr bwMode="auto">
          <a:xfrm>
            <a:off x="4286248" y="500042"/>
            <a:ext cx="1000132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4" descr="C:\Users\admin\Desktop\Новая папка\94563566_large_img01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3517" t="12835" r="53859" b="7600"/>
          <a:stretch>
            <a:fillRect/>
          </a:stretch>
        </p:blipFill>
        <p:spPr bwMode="auto">
          <a:xfrm>
            <a:off x="5429256" y="500042"/>
            <a:ext cx="967870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 descr="C:\Users\1\Desktop\игра 2024-2025\1682078692_pictures-pibig-info-p-russkii-natsionalnii-kostyum-risunok-pinte-2.jpg"/>
          <p:cNvPicPr>
            <a:picLocks noChangeAspect="1" noChangeArrowheads="1"/>
          </p:cNvPicPr>
          <p:nvPr/>
        </p:nvPicPr>
        <p:blipFill>
          <a:blip r:embed="rId6" cstate="print"/>
          <a:srcRect l="3125" t="2083" r="77240" b="16666"/>
          <a:stretch>
            <a:fillRect/>
          </a:stretch>
        </p:blipFill>
        <p:spPr bwMode="auto">
          <a:xfrm>
            <a:off x="6572264" y="500042"/>
            <a:ext cx="928694" cy="2129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7" cstate="print"/>
          <a:srcRect l="23334" t="3333" r="38571" b="9999"/>
          <a:stretch>
            <a:fillRect/>
          </a:stretch>
        </p:blipFill>
        <p:spPr bwMode="auto">
          <a:xfrm>
            <a:off x="7786710" y="428604"/>
            <a:ext cx="928694" cy="2112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3" descr="C:\Users\1\Desktop\игра 2024-2025\3160050272445958659.jpe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6406" r="14742" b="6574"/>
          <a:stretch>
            <a:fillRect/>
          </a:stretch>
        </p:blipFill>
        <p:spPr bwMode="auto">
          <a:xfrm>
            <a:off x="4643438" y="2786058"/>
            <a:ext cx="1029175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2" descr="C:\Users\1\Desktop\игра 2024-2025\i (27).jpeg"/>
          <p:cNvPicPr>
            <a:picLocks noChangeAspect="1" noChangeArrowheads="1"/>
          </p:cNvPicPr>
          <p:nvPr/>
        </p:nvPicPr>
        <p:blipFill>
          <a:blip r:embed="rId8" cstate="print"/>
          <a:srcRect l="66339" t="6154" r="16097" b="4606"/>
          <a:stretch>
            <a:fillRect/>
          </a:stretch>
        </p:blipFill>
        <p:spPr bwMode="auto">
          <a:xfrm>
            <a:off x="6000760" y="2857496"/>
            <a:ext cx="801765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9" cstate="print"/>
          <a:srcRect l="12625" t="8437" r="48925"/>
          <a:stretch>
            <a:fillRect/>
          </a:stretch>
        </p:blipFill>
        <p:spPr bwMode="auto">
          <a:xfrm>
            <a:off x="7072330" y="2857496"/>
            <a:ext cx="84194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TextBox 21"/>
          <p:cNvSpPr txBox="1"/>
          <p:nvPr/>
        </p:nvSpPr>
        <p:spPr>
          <a:xfrm>
            <a:off x="4286248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29256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72264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786710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43438" y="2857496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00760" y="2857496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72330" y="2857496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" name="Picture 3" descr="C:\Users\1\Desktop\игра 2024-2025\3160050272445958659.jpeg"/>
          <p:cNvPicPr>
            <a:picLocks noChangeAspect="1" noChangeArrowheads="1"/>
          </p:cNvPicPr>
          <p:nvPr/>
        </p:nvPicPr>
        <p:blipFill>
          <a:blip r:embed="rId4"/>
          <a:srcRect l="83534" b="6574"/>
          <a:stretch>
            <a:fillRect/>
          </a:stretch>
        </p:blipFill>
        <p:spPr bwMode="auto">
          <a:xfrm>
            <a:off x="2714612" y="1214422"/>
            <a:ext cx="880276" cy="20986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6 0.00532 L -0.31857 -0.232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29" y="-1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2"/>
          <a:srcRect t="5000" b="11000"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</p:spPr>
      </p:pic>
      <p:sp>
        <p:nvSpPr>
          <p:cNvPr id="14" name="Загнутый угол 13"/>
          <p:cNvSpPr/>
          <p:nvPr/>
        </p:nvSpPr>
        <p:spPr>
          <a:xfrm>
            <a:off x="4143372" y="357166"/>
            <a:ext cx="4857784" cy="4786346"/>
          </a:xfrm>
          <a:prstGeom prst="foldedCorner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589" y="528053"/>
            <a:ext cx="932688" cy="21153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161" y="471788"/>
            <a:ext cx="999744" cy="2141034"/>
          </a:xfrm>
          <a:prstGeom prst="rect">
            <a:avLst/>
          </a:prstGeom>
        </p:spPr>
      </p:pic>
      <p:pic>
        <p:nvPicPr>
          <p:cNvPr id="3" name="Picture 3" descr="C:\Users\1\Desktop\игра 2024-2025\BackgroundEraser_20250106_160842531.png"/>
          <p:cNvPicPr>
            <a:picLocks noChangeAspect="1" noChangeArrowheads="1"/>
          </p:cNvPicPr>
          <p:nvPr/>
        </p:nvPicPr>
        <p:blipFill>
          <a:blip r:embed="rId5" cstate="print"/>
          <a:srcRect l="25015" t="12834" r="24078" b="13368"/>
          <a:stretch>
            <a:fillRect/>
          </a:stretch>
        </p:blipFill>
        <p:spPr bwMode="auto">
          <a:xfrm>
            <a:off x="0" y="3071786"/>
            <a:ext cx="1643074" cy="3786214"/>
          </a:xfrm>
          <a:prstGeom prst="rect">
            <a:avLst/>
          </a:prstGeom>
          <a:noFill/>
        </p:spPr>
      </p:pic>
      <p:sp>
        <p:nvSpPr>
          <p:cNvPr id="4" name="Овальная выноска 3"/>
          <p:cNvSpPr/>
          <p:nvPr/>
        </p:nvSpPr>
        <p:spPr>
          <a:xfrm>
            <a:off x="214282" y="2000240"/>
            <a:ext cx="1214446" cy="714380"/>
          </a:xfrm>
          <a:prstGeom prst="wedgeEllipseCallout">
            <a:avLst>
              <a:gd name="adj1" fmla="val -2166"/>
              <a:gd name="adj2" fmla="val 11068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Парын тап!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21153" y="845125"/>
            <a:ext cx="2428892" cy="3071834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86248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786710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4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43570" y="2831105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6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756" y="512813"/>
            <a:ext cx="963168" cy="214579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5452888" y="523901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4051" y="523901"/>
            <a:ext cx="926592" cy="21275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757" y="2803685"/>
            <a:ext cx="1030224" cy="2141034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4407739" y="2803685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3036" y="2803685"/>
            <a:ext cx="804672" cy="2139696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618" y="2847111"/>
            <a:ext cx="841248" cy="2139696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7130363" y="2855151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7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678696" y="523901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t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69316" y="1164276"/>
            <a:ext cx="749873" cy="2145978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1500166" y="3526416"/>
            <a:ext cx="2428892" cy="40265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Чувашлар</a:t>
            </a:r>
            <a:endParaRPr lang="ru-RU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8041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81481E-6 L -0.42431 -0.2432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15" y="-1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2"/>
          <a:srcRect t="5000" b="11000"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</p:spPr>
      </p:pic>
      <p:sp>
        <p:nvSpPr>
          <p:cNvPr id="14" name="Загнутый угол 13"/>
          <p:cNvSpPr/>
          <p:nvPr/>
        </p:nvSpPr>
        <p:spPr>
          <a:xfrm>
            <a:off x="4143372" y="357166"/>
            <a:ext cx="4857784" cy="4786346"/>
          </a:xfrm>
          <a:prstGeom prst="foldedCorner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3" descr="C:\Users\1\Desktop\игра 2024-2025\BackgroundEraser_20250106_160842531.png"/>
          <p:cNvPicPr>
            <a:picLocks noChangeAspect="1" noChangeArrowheads="1"/>
          </p:cNvPicPr>
          <p:nvPr/>
        </p:nvPicPr>
        <p:blipFill>
          <a:blip r:embed="rId3" cstate="print"/>
          <a:srcRect l="25015" t="12834" r="24078" b="13368"/>
          <a:stretch>
            <a:fillRect/>
          </a:stretch>
        </p:blipFill>
        <p:spPr bwMode="auto">
          <a:xfrm>
            <a:off x="0" y="3071786"/>
            <a:ext cx="1643074" cy="378621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500166" y="849135"/>
            <a:ext cx="2428892" cy="3071834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500166" y="3500438"/>
            <a:ext cx="2428892" cy="40265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Чувашлар</a:t>
            </a:r>
            <a:endParaRPr lang="ru-RU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3" descr="C:\Users\1\Desktop\игра 2024-2025\3160050272445958659.jpeg"/>
          <p:cNvPicPr>
            <a:picLocks noChangeAspect="1" noChangeArrowheads="1"/>
          </p:cNvPicPr>
          <p:nvPr/>
        </p:nvPicPr>
        <p:blipFill>
          <a:blip r:embed="rId4"/>
          <a:srcRect l="32422" r="51180" b="3125"/>
          <a:stretch>
            <a:fillRect/>
          </a:stretch>
        </p:blipFill>
        <p:spPr bwMode="auto">
          <a:xfrm>
            <a:off x="4286248" y="500042"/>
            <a:ext cx="1000132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4" descr="C:\Users\admin\Desktop\Новая папка\94563566_large_img01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3517" t="12835" r="53859" b="7600"/>
          <a:stretch>
            <a:fillRect/>
          </a:stretch>
        </p:blipFill>
        <p:spPr bwMode="auto">
          <a:xfrm>
            <a:off x="5429256" y="500042"/>
            <a:ext cx="967870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 descr="C:\Users\1\Desktop\игра 2024-2025\1682078692_pictures-pibig-info-p-russkii-natsionalnii-kostyum-risunok-pinte-2.jpg"/>
          <p:cNvPicPr>
            <a:picLocks noChangeAspect="1" noChangeArrowheads="1"/>
          </p:cNvPicPr>
          <p:nvPr/>
        </p:nvPicPr>
        <p:blipFill>
          <a:blip r:embed="rId6" cstate="print"/>
          <a:srcRect l="3125" t="2083" r="77240" b="16666"/>
          <a:stretch>
            <a:fillRect/>
          </a:stretch>
        </p:blipFill>
        <p:spPr bwMode="auto">
          <a:xfrm>
            <a:off x="6572264" y="500042"/>
            <a:ext cx="928694" cy="2129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7" cstate="print"/>
          <a:srcRect l="23334" t="3333" r="38571" b="9999"/>
          <a:stretch>
            <a:fillRect/>
          </a:stretch>
        </p:blipFill>
        <p:spPr bwMode="auto">
          <a:xfrm>
            <a:off x="7786710" y="500042"/>
            <a:ext cx="928694" cy="2112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3" descr="C:\Users\1\Desktop\игра 2024-2025\3160050272445958659.jpeg"/>
          <p:cNvPicPr>
            <a:picLocks noChangeAspect="1" noChangeArrowheads="1"/>
          </p:cNvPicPr>
          <p:nvPr/>
        </p:nvPicPr>
        <p:blipFill>
          <a:blip r:embed="rId4"/>
          <a:srcRect l="66406" r="14742" b="6574"/>
          <a:stretch>
            <a:fillRect/>
          </a:stretch>
        </p:blipFill>
        <p:spPr bwMode="auto">
          <a:xfrm>
            <a:off x="4643438" y="2786058"/>
            <a:ext cx="1029175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2" descr="C:\Users\1\Desktop\игра 2024-2025\i (27).jpe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6339" t="6154" r="16097" b="4606"/>
          <a:stretch>
            <a:fillRect/>
          </a:stretch>
        </p:blipFill>
        <p:spPr bwMode="auto">
          <a:xfrm>
            <a:off x="6000760" y="2857496"/>
            <a:ext cx="801765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9" cstate="print"/>
          <a:srcRect l="12625" t="8437" r="48925"/>
          <a:stretch>
            <a:fillRect/>
          </a:stretch>
        </p:blipFill>
        <p:spPr bwMode="auto">
          <a:xfrm>
            <a:off x="7072330" y="2857496"/>
            <a:ext cx="84194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TextBox 21"/>
          <p:cNvSpPr txBox="1"/>
          <p:nvPr/>
        </p:nvSpPr>
        <p:spPr>
          <a:xfrm>
            <a:off x="4286248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29256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72264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786710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43438" y="2857496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00760" y="2857496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72330" y="2857496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" name="Picture 2" descr="C:\Users\1\Desktop\игра 2024-2025\i (27).jpeg"/>
          <p:cNvPicPr>
            <a:picLocks noChangeAspect="1" noChangeArrowheads="1"/>
          </p:cNvPicPr>
          <p:nvPr/>
        </p:nvPicPr>
        <p:blipFill>
          <a:blip r:embed="rId8" cstate="print"/>
          <a:srcRect l="83554" t="6154" b="4606"/>
          <a:stretch>
            <a:fillRect/>
          </a:stretch>
        </p:blipFill>
        <p:spPr bwMode="auto">
          <a:xfrm>
            <a:off x="2857488" y="1142984"/>
            <a:ext cx="750713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-0.4283 -0.251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24" y="-125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2"/>
          <a:srcRect t="5000" b="11000"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</p:spPr>
      </p:pic>
      <p:sp>
        <p:nvSpPr>
          <p:cNvPr id="14" name="Загнутый угол 13"/>
          <p:cNvSpPr/>
          <p:nvPr/>
        </p:nvSpPr>
        <p:spPr>
          <a:xfrm>
            <a:off x="4143372" y="357166"/>
            <a:ext cx="4857784" cy="4786346"/>
          </a:xfrm>
          <a:prstGeom prst="foldedCorner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3" descr="C:\Users\1\Desktop\игра 2024-2025\BackgroundEraser_20250106_160842531.png"/>
          <p:cNvPicPr>
            <a:picLocks noChangeAspect="1" noChangeArrowheads="1"/>
          </p:cNvPicPr>
          <p:nvPr/>
        </p:nvPicPr>
        <p:blipFill>
          <a:blip r:embed="rId3" cstate="print"/>
          <a:srcRect l="25015" t="12834" r="24078" b="13368"/>
          <a:stretch>
            <a:fillRect/>
          </a:stretch>
        </p:blipFill>
        <p:spPr bwMode="auto">
          <a:xfrm>
            <a:off x="0" y="3071786"/>
            <a:ext cx="1643074" cy="3786214"/>
          </a:xfrm>
          <a:prstGeom prst="rect">
            <a:avLst/>
          </a:prstGeom>
          <a:noFill/>
        </p:spPr>
      </p:pic>
      <p:sp>
        <p:nvSpPr>
          <p:cNvPr id="4" name="Овальная выноска 3"/>
          <p:cNvSpPr/>
          <p:nvPr/>
        </p:nvSpPr>
        <p:spPr>
          <a:xfrm>
            <a:off x="0" y="2000240"/>
            <a:ext cx="1214446" cy="714380"/>
          </a:xfrm>
          <a:prstGeom prst="wedgeEllipseCallout">
            <a:avLst>
              <a:gd name="adj1" fmla="val -2166"/>
              <a:gd name="adj2" fmla="val 11068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Парын тап!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00166" y="857233"/>
            <a:ext cx="2428892" cy="3071834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500166" y="3500438"/>
            <a:ext cx="2428892" cy="40265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Удмуртлар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3" descr="C:\Users\1\Desktop\игра 2024-2025\3160050272445958659.jpeg"/>
          <p:cNvPicPr>
            <a:picLocks noChangeAspect="1" noChangeArrowheads="1"/>
          </p:cNvPicPr>
          <p:nvPr/>
        </p:nvPicPr>
        <p:blipFill>
          <a:blip r:embed="rId4"/>
          <a:srcRect l="32422" r="51180" b="3125"/>
          <a:stretch>
            <a:fillRect/>
          </a:stretch>
        </p:blipFill>
        <p:spPr bwMode="auto">
          <a:xfrm>
            <a:off x="4286248" y="500042"/>
            <a:ext cx="1000132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4" descr="C:\Users\admin\Desktop\Новая папка\94563566_large_img01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3517" t="12835" r="53859" b="7600"/>
          <a:stretch>
            <a:fillRect/>
          </a:stretch>
        </p:blipFill>
        <p:spPr bwMode="auto">
          <a:xfrm>
            <a:off x="5429256" y="500042"/>
            <a:ext cx="967870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 descr="C:\Users\1\Desktop\игра 2024-2025\1682078692_pictures-pibig-info-p-russkii-natsionalnii-kostyum-risunok-pinte-2.jpg"/>
          <p:cNvPicPr>
            <a:picLocks noChangeAspect="1" noChangeArrowheads="1"/>
          </p:cNvPicPr>
          <p:nvPr/>
        </p:nvPicPr>
        <p:blipFill>
          <a:blip r:embed="rId6" cstate="print"/>
          <a:srcRect l="3125" t="2083" r="77240" b="16666"/>
          <a:stretch>
            <a:fillRect/>
          </a:stretch>
        </p:blipFill>
        <p:spPr bwMode="auto">
          <a:xfrm>
            <a:off x="6572264" y="500042"/>
            <a:ext cx="928694" cy="2129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7" cstate="print"/>
          <a:srcRect l="23334" t="3333" r="38571" b="9999"/>
          <a:stretch>
            <a:fillRect/>
          </a:stretch>
        </p:blipFill>
        <p:spPr bwMode="auto">
          <a:xfrm>
            <a:off x="7786710" y="500042"/>
            <a:ext cx="928694" cy="2112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3" descr="C:\Users\1\Desktop\игра 2024-2025\3160050272445958659.jpeg"/>
          <p:cNvPicPr>
            <a:picLocks noChangeAspect="1" noChangeArrowheads="1"/>
          </p:cNvPicPr>
          <p:nvPr/>
        </p:nvPicPr>
        <p:blipFill>
          <a:blip r:embed="rId4"/>
          <a:srcRect l="66406" r="14742" b="6574"/>
          <a:stretch>
            <a:fillRect/>
          </a:stretch>
        </p:blipFill>
        <p:spPr bwMode="auto">
          <a:xfrm>
            <a:off x="4643438" y="2786058"/>
            <a:ext cx="1029175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2" descr="C:\Users\1\Desktop\игра 2024-2025\i (27).jpeg"/>
          <p:cNvPicPr>
            <a:picLocks noChangeAspect="1" noChangeArrowheads="1"/>
          </p:cNvPicPr>
          <p:nvPr/>
        </p:nvPicPr>
        <p:blipFill>
          <a:blip r:embed="rId8" cstate="print"/>
          <a:srcRect l="66339" t="6154" r="16097" b="4606"/>
          <a:stretch>
            <a:fillRect/>
          </a:stretch>
        </p:blipFill>
        <p:spPr bwMode="auto">
          <a:xfrm>
            <a:off x="6000760" y="2857496"/>
            <a:ext cx="801765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2625" t="8437" r="48925"/>
          <a:stretch>
            <a:fillRect/>
          </a:stretch>
        </p:blipFill>
        <p:spPr bwMode="auto">
          <a:xfrm>
            <a:off x="7143768" y="2857496"/>
            <a:ext cx="84194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TextBox 21"/>
          <p:cNvSpPr txBox="1"/>
          <p:nvPr/>
        </p:nvSpPr>
        <p:spPr>
          <a:xfrm>
            <a:off x="4286248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29256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72264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786710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43438" y="281568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00760" y="2857496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72330" y="2857496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9" cstate="print"/>
          <a:srcRect l="51774" t="8437" r="15233"/>
          <a:stretch>
            <a:fillRect/>
          </a:stretch>
        </p:blipFill>
        <p:spPr bwMode="auto">
          <a:xfrm>
            <a:off x="2857488" y="1142984"/>
            <a:ext cx="72247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-0.55556 -0.2513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00" y="-1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2"/>
          <a:srcRect t="5000" b="11000"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</p:spPr>
      </p:pic>
      <p:sp>
        <p:nvSpPr>
          <p:cNvPr id="14" name="Загнутый угол 13"/>
          <p:cNvSpPr/>
          <p:nvPr/>
        </p:nvSpPr>
        <p:spPr>
          <a:xfrm>
            <a:off x="4143372" y="357166"/>
            <a:ext cx="4857784" cy="4786346"/>
          </a:xfrm>
          <a:prstGeom prst="foldedCorner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3" descr="C:\Users\1\Desktop\игра 2024-2025\BackgroundEraser_20250106_160842531.png"/>
          <p:cNvPicPr>
            <a:picLocks noChangeAspect="1" noChangeArrowheads="1"/>
          </p:cNvPicPr>
          <p:nvPr/>
        </p:nvPicPr>
        <p:blipFill>
          <a:blip r:embed="rId3" cstate="print"/>
          <a:srcRect l="25015" t="12834" r="24078" b="13368"/>
          <a:stretch>
            <a:fillRect/>
          </a:stretch>
        </p:blipFill>
        <p:spPr bwMode="auto">
          <a:xfrm>
            <a:off x="0" y="3071786"/>
            <a:ext cx="1643074" cy="378621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500166" y="857233"/>
            <a:ext cx="2428892" cy="3071834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500166" y="3500438"/>
            <a:ext cx="2428892" cy="402651"/>
          </a:xfrm>
          <a:prstGeom prst="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Удмуртлар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3" descr="C:\Users\1\Desktop\игра 2024-2025\3160050272445958659.jpeg"/>
          <p:cNvPicPr>
            <a:picLocks noChangeAspect="1" noChangeArrowheads="1"/>
          </p:cNvPicPr>
          <p:nvPr/>
        </p:nvPicPr>
        <p:blipFill>
          <a:blip r:embed="rId4"/>
          <a:srcRect l="32422" r="51180" b="3125"/>
          <a:stretch>
            <a:fillRect/>
          </a:stretch>
        </p:blipFill>
        <p:spPr bwMode="auto">
          <a:xfrm>
            <a:off x="4286248" y="500042"/>
            <a:ext cx="1000132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4" descr="C:\Users\admin\Desktop\Новая папка\94563566_large_img01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3517" t="12835" r="53859" b="7600"/>
          <a:stretch>
            <a:fillRect/>
          </a:stretch>
        </p:blipFill>
        <p:spPr bwMode="auto">
          <a:xfrm>
            <a:off x="5429256" y="500042"/>
            <a:ext cx="967870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 descr="C:\Users\1\Desktop\игра 2024-2025\1682078692_pictures-pibig-info-p-russkii-natsionalnii-kostyum-risunok-pinte-2.jpg"/>
          <p:cNvPicPr>
            <a:picLocks noChangeAspect="1" noChangeArrowheads="1"/>
          </p:cNvPicPr>
          <p:nvPr/>
        </p:nvPicPr>
        <p:blipFill>
          <a:blip r:embed="rId6" cstate="print"/>
          <a:srcRect l="3125" t="2083" r="77240" b="16666"/>
          <a:stretch>
            <a:fillRect/>
          </a:stretch>
        </p:blipFill>
        <p:spPr bwMode="auto">
          <a:xfrm>
            <a:off x="6572264" y="500042"/>
            <a:ext cx="928694" cy="2129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7" cstate="print"/>
          <a:srcRect l="23334" t="3333" r="38571" b="9999"/>
          <a:stretch>
            <a:fillRect/>
          </a:stretch>
        </p:blipFill>
        <p:spPr bwMode="auto">
          <a:xfrm>
            <a:off x="7786710" y="500042"/>
            <a:ext cx="928694" cy="2112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3" descr="C:\Users\1\Desktop\игра 2024-2025\3160050272445958659.jpeg"/>
          <p:cNvPicPr>
            <a:picLocks noChangeAspect="1" noChangeArrowheads="1"/>
          </p:cNvPicPr>
          <p:nvPr/>
        </p:nvPicPr>
        <p:blipFill>
          <a:blip r:embed="rId4"/>
          <a:srcRect l="66406" r="14742" b="6574"/>
          <a:stretch>
            <a:fillRect/>
          </a:stretch>
        </p:blipFill>
        <p:spPr bwMode="auto">
          <a:xfrm>
            <a:off x="4643438" y="2786058"/>
            <a:ext cx="1029175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2" descr="C:\Users\1\Desktop\игра 2024-2025\i (27).jpeg"/>
          <p:cNvPicPr>
            <a:picLocks noChangeAspect="1" noChangeArrowheads="1"/>
          </p:cNvPicPr>
          <p:nvPr/>
        </p:nvPicPr>
        <p:blipFill>
          <a:blip r:embed="rId8" cstate="print"/>
          <a:srcRect l="66339" t="6154" r="16097" b="4606"/>
          <a:stretch>
            <a:fillRect/>
          </a:stretch>
        </p:blipFill>
        <p:spPr bwMode="auto">
          <a:xfrm>
            <a:off x="6000760" y="2857496"/>
            <a:ext cx="801765" cy="214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2625" t="8437" r="48925"/>
          <a:stretch>
            <a:fillRect/>
          </a:stretch>
        </p:blipFill>
        <p:spPr bwMode="auto">
          <a:xfrm>
            <a:off x="7143768" y="2857496"/>
            <a:ext cx="84194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TextBox 21"/>
          <p:cNvSpPr txBox="1"/>
          <p:nvPr/>
        </p:nvSpPr>
        <p:spPr>
          <a:xfrm>
            <a:off x="4286248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29256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72264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786710" y="500042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43438" y="2857496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00760" y="2857496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72330" y="2857496"/>
            <a:ext cx="25616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t-RU" b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9" cstate="print"/>
          <a:srcRect l="51774" t="8437" r="15233"/>
          <a:stretch>
            <a:fillRect/>
          </a:stretch>
        </p:blipFill>
        <p:spPr bwMode="auto">
          <a:xfrm>
            <a:off x="2857488" y="1142984"/>
            <a:ext cx="72247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-0.55556 -0.251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00" y="-1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4"/>
          <a:srcRect t="5000" b="11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Овальная выноска 7"/>
          <p:cNvSpPr/>
          <p:nvPr/>
        </p:nvSpPr>
        <p:spPr>
          <a:xfrm>
            <a:off x="1428728" y="1571612"/>
            <a:ext cx="3000396" cy="1285884"/>
          </a:xfrm>
          <a:prstGeom prst="wedgeEllipseCallout">
            <a:avLst>
              <a:gd name="adj1" fmla="val -28335"/>
              <a:gd name="adj2" fmla="val 66876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Игътибар белән кара! Ничә милләт вәкиле күрәсен? Санын ата?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357166"/>
            <a:ext cx="4429156" cy="3114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6"/>
          <a:srcRect l="37756" t="24517" r="37908" b="24362"/>
          <a:stretch>
            <a:fillRect/>
          </a:stretch>
        </p:blipFill>
        <p:spPr bwMode="auto">
          <a:xfrm>
            <a:off x="285720" y="2285992"/>
            <a:ext cx="2078296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Ничэ миллэт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786842" y="142852"/>
            <a:ext cx="244475" cy="2444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922" y="4657480"/>
            <a:ext cx="707690" cy="7076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756" y="4657480"/>
            <a:ext cx="707690" cy="7076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390" y="4657480"/>
            <a:ext cx="1001471" cy="7076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667600"/>
            <a:ext cx="495521" cy="7076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087" y="4667600"/>
            <a:ext cx="871962" cy="697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68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4"/>
          <a:srcRect t="5000" b="11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" name="Picture 13"/>
          <p:cNvPicPr>
            <a:picLocks noChangeAspect="1" noChangeArrowheads="1"/>
          </p:cNvPicPr>
          <p:nvPr/>
        </p:nvPicPr>
        <p:blipFill>
          <a:blip r:embed="rId5"/>
          <a:srcRect l="37756" t="24517" r="37908" b="24362"/>
          <a:stretch>
            <a:fillRect/>
          </a:stretch>
        </p:blipFill>
        <p:spPr bwMode="auto">
          <a:xfrm>
            <a:off x="1928794" y="566846"/>
            <a:ext cx="3000396" cy="6291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Овальная выноска 7"/>
          <p:cNvSpPr/>
          <p:nvPr/>
        </p:nvSpPr>
        <p:spPr>
          <a:xfrm>
            <a:off x="5643570" y="357166"/>
            <a:ext cx="3286148" cy="1928826"/>
          </a:xfrm>
          <a:prstGeom prst="wedgeEllipseCallout">
            <a:avLst>
              <a:gd name="adj1" fmla="val -103957"/>
              <a:gd name="adj2" fmla="val 51013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Өстәлдә нәрсә артык? Ни өчен?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1\Desktop\игра 2024-2025\i (7).jpe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2917" b="32291"/>
          <a:stretch>
            <a:fillRect/>
          </a:stretch>
        </p:blipFill>
        <p:spPr bwMode="auto">
          <a:xfrm>
            <a:off x="0" y="3786166"/>
            <a:ext cx="8929718" cy="3071834"/>
          </a:xfrm>
          <a:prstGeom prst="rect">
            <a:avLst/>
          </a:prstGeom>
          <a:noFill/>
        </p:spPr>
      </p:pic>
      <p:pic>
        <p:nvPicPr>
          <p:cNvPr id="1027" name="Picture 3" descr="C:\Users\1\Desktop\игра 2024-2025\i (9).jp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00607" y="3452336"/>
            <a:ext cx="1928826" cy="1645444"/>
          </a:xfrm>
          <a:prstGeom prst="rect">
            <a:avLst/>
          </a:prstGeom>
          <a:noFill/>
        </p:spPr>
      </p:pic>
      <p:grpSp>
        <p:nvGrpSpPr>
          <p:cNvPr id="10" name="Группа 9"/>
          <p:cNvGrpSpPr/>
          <p:nvPr/>
        </p:nvGrpSpPr>
        <p:grpSpPr>
          <a:xfrm>
            <a:off x="5500694" y="3858813"/>
            <a:ext cx="1428760" cy="1071570"/>
            <a:chOff x="3000364" y="1571612"/>
            <a:chExt cx="2000264" cy="1300837"/>
          </a:xfrm>
        </p:grpSpPr>
        <p:sp>
          <p:nvSpPr>
            <p:cNvPr id="11" name="Овал 10"/>
            <p:cNvSpPr/>
            <p:nvPr/>
          </p:nvSpPr>
          <p:spPr>
            <a:xfrm>
              <a:off x="3071802" y="1571612"/>
              <a:ext cx="1928826" cy="121444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" name="Picture 5" descr="C:\Users\1\Desktop\игра 2024-2025\i (11).jpe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00364" y="1571612"/>
              <a:ext cx="1979534" cy="1300837"/>
            </a:xfrm>
            <a:prstGeom prst="rect">
              <a:avLst/>
            </a:prstGeom>
            <a:noFill/>
          </p:spPr>
        </p:pic>
      </p:grpSp>
      <p:pic>
        <p:nvPicPr>
          <p:cNvPr id="1030" name="Picture 6" descr="C:\Users\1\Desktop\игра 2024-2025\i (12).jpe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06430" y="3912391"/>
            <a:ext cx="1357322" cy="1017992"/>
          </a:xfrm>
          <a:prstGeom prst="rect">
            <a:avLst/>
          </a:prstGeom>
          <a:noFill/>
        </p:spPr>
      </p:pic>
      <p:pic>
        <p:nvPicPr>
          <p:cNvPr id="1031" name="Picture 7" descr="C:\Users\1\Desktop\игра 2024-2025\259381352.jpe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13" t="17647" r="5347" b="16577"/>
          <a:stretch>
            <a:fillRect/>
          </a:stretch>
        </p:blipFill>
        <p:spPr bwMode="auto">
          <a:xfrm>
            <a:off x="595513" y="3577569"/>
            <a:ext cx="1658756" cy="1214446"/>
          </a:xfrm>
          <a:prstGeom prst="rect">
            <a:avLst/>
          </a:prstGeom>
          <a:noFill/>
        </p:spPr>
      </p:pic>
      <p:pic>
        <p:nvPicPr>
          <p:cNvPr id="2050" name="Picture 2" descr="C:\Users\1\Desktop\игра 2024-2025\100031004868b0.jpe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88531" y="3786166"/>
            <a:ext cx="1340362" cy="977784"/>
          </a:xfrm>
          <a:prstGeom prst="rect">
            <a:avLst/>
          </a:prstGeom>
          <a:noFill/>
        </p:spPr>
      </p:pic>
      <p:pic>
        <p:nvPicPr>
          <p:cNvPr id="2" name="өсттәлдә нәрсә арты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442355" y="79483"/>
            <a:ext cx="306109" cy="3061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0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4"/>
          <a:srcRect t="5000" b="11000"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pic>
        <p:nvPicPr>
          <p:cNvPr id="15" name="Picture 13"/>
          <p:cNvPicPr>
            <a:picLocks noChangeAspect="1" noChangeArrowheads="1"/>
          </p:cNvPicPr>
          <p:nvPr/>
        </p:nvPicPr>
        <p:blipFill>
          <a:blip r:embed="rId5"/>
          <a:srcRect l="37756" t="24517" r="37908" b="24362"/>
          <a:stretch>
            <a:fillRect/>
          </a:stretch>
        </p:blipFill>
        <p:spPr bwMode="auto">
          <a:xfrm>
            <a:off x="0" y="2500306"/>
            <a:ext cx="1907932" cy="40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Овальная выноска 7"/>
          <p:cNvSpPr/>
          <p:nvPr/>
        </p:nvSpPr>
        <p:spPr>
          <a:xfrm>
            <a:off x="1142975" y="1500174"/>
            <a:ext cx="2289433" cy="1000132"/>
          </a:xfrm>
          <a:prstGeom prst="wedgeEllipseCallout">
            <a:avLst>
              <a:gd name="adj1" fmla="val -31700"/>
              <a:gd name="adj2" fmla="val 123410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Татарлар кия торган баш киемен </a:t>
            </a:r>
            <a:r>
              <a:rPr lang="tt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тап</a:t>
            </a:r>
            <a:r>
              <a:rPr lang="tt-RU" sz="16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һәм ата.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1\Desktop\игра 2024-2025\37bd6ccd91f345b298b3c25a1ed7f8f3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13637" b="18180"/>
          <a:stretch>
            <a:fillRect/>
          </a:stretch>
        </p:blipFill>
        <p:spPr bwMode="auto">
          <a:xfrm>
            <a:off x="6715140" y="3357562"/>
            <a:ext cx="1643034" cy="1120279"/>
          </a:xfrm>
          <a:prstGeom prst="rect">
            <a:avLst/>
          </a:prstGeom>
          <a:noFill/>
        </p:spPr>
      </p:pic>
      <p:pic>
        <p:nvPicPr>
          <p:cNvPr id="2051" name="Picture 3" descr="C:\Users\1\Desktop\игра 2024-2025\50c811c1-fcd9-501f-9c1a-2f7ff9aaab96.jp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3357562"/>
            <a:ext cx="1651678" cy="1195208"/>
          </a:xfrm>
          <a:prstGeom prst="rect">
            <a:avLst/>
          </a:prstGeom>
          <a:noFill/>
        </p:spPr>
      </p:pic>
      <p:pic>
        <p:nvPicPr>
          <p:cNvPr id="1027" name="Picture 3" descr="C:\Users\1\Desktop\игра 2024-2025\e6bfe4b28d30e310993522e0e4ke--svadebnyj-salon-valyanaya-shlyapa-muzhskaya-natsionalnaya-shl.jpg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A4C3BD"/>
              </a:clrFrom>
              <a:clrTo>
                <a:srgbClr val="A4C3BD">
                  <a:alpha val="0"/>
                </a:srgbClr>
              </a:clrTo>
            </a:clrChange>
          </a:blip>
          <a:srcRect l="9553"/>
          <a:stretch/>
        </p:blipFill>
        <p:spPr bwMode="auto">
          <a:xfrm>
            <a:off x="2195736" y="3357562"/>
            <a:ext cx="1236673" cy="1406535"/>
          </a:xfrm>
          <a:prstGeom prst="rect">
            <a:avLst/>
          </a:prstGeom>
          <a:noFill/>
        </p:spPr>
      </p:pic>
      <p:pic>
        <p:nvPicPr>
          <p:cNvPr id="1028" name="Picture 4" descr="C:\Users\1\Desktop\игра 2024-2025\i (33).jpeg"/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923" r="11286"/>
          <a:stretch/>
        </p:blipFill>
        <p:spPr bwMode="auto">
          <a:xfrm>
            <a:off x="3707905" y="2786058"/>
            <a:ext cx="1080120" cy="2428868"/>
          </a:xfrm>
          <a:prstGeom prst="rect">
            <a:avLst/>
          </a:prstGeom>
          <a:noFill/>
        </p:spPr>
      </p:pic>
      <p:pic>
        <p:nvPicPr>
          <p:cNvPr id="10" name="Баш киемен тап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501090" y="35716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9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4"/>
          <a:srcRect t="5000" b="11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3500430" y="857232"/>
            <a:ext cx="5357850" cy="4357718"/>
          </a:xfrm>
          <a:prstGeom prst="round2DiagRect">
            <a:avLst/>
          </a:prstGeom>
          <a:solidFill>
            <a:srgbClr val="0EAA0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13"/>
          <p:cNvPicPr>
            <a:picLocks noChangeAspect="1" noChangeArrowheads="1"/>
          </p:cNvPicPr>
          <p:nvPr/>
        </p:nvPicPr>
        <p:blipFill>
          <a:blip r:embed="rId5"/>
          <a:srcRect l="37756" t="24517" r="37908" b="24362"/>
          <a:stretch>
            <a:fillRect/>
          </a:stretch>
        </p:blipFill>
        <p:spPr bwMode="auto">
          <a:xfrm>
            <a:off x="0" y="2500306"/>
            <a:ext cx="1907932" cy="40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Овальная выноска 7"/>
          <p:cNvSpPr/>
          <p:nvPr/>
        </p:nvSpPr>
        <p:spPr>
          <a:xfrm>
            <a:off x="857224" y="1142984"/>
            <a:ext cx="2428892" cy="1214446"/>
          </a:xfrm>
          <a:prstGeom prst="wedgeEllipseCallout">
            <a:avLst>
              <a:gd name="adj1" fmla="val -25628"/>
              <a:gd name="adj2" fmla="val 146578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 рәсемнәр нинди</a:t>
            </a:r>
            <a:r>
              <a:rPr lang="tt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t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татар милли бәйрәменә </a:t>
            </a:r>
            <a:r>
              <a:rPr lang="tt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кагыла?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1\Desktop\игра 2024-2025\63b12feb47c53031-w820-h44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7620" y="3786190"/>
            <a:ext cx="2061960" cy="1106418"/>
          </a:xfrm>
          <a:prstGeom prst="rect">
            <a:avLst/>
          </a:prstGeom>
          <a:noFill/>
        </p:spPr>
      </p:pic>
      <p:pic>
        <p:nvPicPr>
          <p:cNvPr id="3075" name="Picture 3" descr="C:\Users\1\Desktop\игра 2024-2025\ej_cANBJLGM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72264" y="1214422"/>
            <a:ext cx="2032014" cy="1143008"/>
          </a:xfrm>
          <a:prstGeom prst="rect">
            <a:avLst/>
          </a:prstGeom>
          <a:noFill/>
        </p:spPr>
      </p:pic>
      <p:pic>
        <p:nvPicPr>
          <p:cNvPr id="3076" name="Picture 4" descr="C:\Users\1\Desktop\игра 2024-2025\maxresdefault (1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04345" y="1214422"/>
            <a:ext cx="2071670" cy="1165314"/>
          </a:xfrm>
          <a:prstGeom prst="rect">
            <a:avLst/>
          </a:prstGeom>
          <a:noFill/>
        </p:spPr>
      </p:pic>
      <p:pic>
        <p:nvPicPr>
          <p:cNvPr id="3077" name="Picture 5" descr="C:\Users\1\Desktop\игра 2024-2025\maxresdefault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00826" y="3714752"/>
            <a:ext cx="2071702" cy="1165333"/>
          </a:xfrm>
          <a:prstGeom prst="rect">
            <a:avLst/>
          </a:prstGeom>
          <a:noFill/>
        </p:spPr>
      </p:pic>
      <p:pic>
        <p:nvPicPr>
          <p:cNvPr id="3078" name="Picture 6" descr="C:\Users\1\Desktop\игра 2024-2025\-pvpvBpWhxc.jpg"/>
          <p:cNvPicPr>
            <a:picLocks noChangeAspect="1" noChangeArrowheads="1"/>
          </p:cNvPicPr>
          <p:nvPr/>
        </p:nvPicPr>
        <p:blipFill>
          <a:blip r:embed="rId10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357818" y="2357430"/>
            <a:ext cx="1510693" cy="1466847"/>
          </a:xfrm>
          <a:prstGeom prst="rect">
            <a:avLst/>
          </a:prstGeom>
          <a:noFill/>
        </p:spPr>
      </p:pic>
      <p:pic>
        <p:nvPicPr>
          <p:cNvPr id="11" name="Милли бәйрәм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572528" y="14285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0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4"/>
          <a:srcRect t="5000" b="11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357422" y="214290"/>
            <a:ext cx="6572296" cy="4929222"/>
          </a:xfrm>
          <a:prstGeom prst="rect">
            <a:avLst/>
          </a:prstGeom>
          <a:solidFill>
            <a:srgbClr val="0EAA06"/>
          </a:solidFill>
          <a:ln>
            <a:solidFill>
              <a:srgbClr val="04AC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13"/>
          <p:cNvPicPr>
            <a:picLocks noChangeAspect="1" noChangeArrowheads="1"/>
          </p:cNvPicPr>
          <p:nvPr/>
        </p:nvPicPr>
        <p:blipFill>
          <a:blip r:embed="rId5"/>
          <a:srcRect l="37756" t="24517" r="37908" b="24362"/>
          <a:stretch>
            <a:fillRect/>
          </a:stretch>
        </p:blipFill>
        <p:spPr bwMode="auto">
          <a:xfrm>
            <a:off x="0" y="3143248"/>
            <a:ext cx="1771650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 descr="C:\Users\1\Desktop\игра 2024-2025\-61071789882304328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500042"/>
            <a:ext cx="2214578" cy="2017726"/>
          </a:xfrm>
          <a:prstGeom prst="rect">
            <a:avLst/>
          </a:prstGeom>
          <a:ln w="127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Блок-схема: узел 10"/>
          <p:cNvSpPr/>
          <p:nvPr/>
        </p:nvSpPr>
        <p:spPr>
          <a:xfrm>
            <a:off x="2500298" y="571480"/>
            <a:ext cx="428628" cy="428628"/>
          </a:xfrm>
          <a:prstGeom prst="flowChartConnector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Блок-схема: узел 16"/>
          <p:cNvSpPr/>
          <p:nvPr/>
        </p:nvSpPr>
        <p:spPr>
          <a:xfrm>
            <a:off x="5643570" y="3000372"/>
            <a:ext cx="428628" cy="428628"/>
          </a:xfrm>
          <a:prstGeom prst="flowChartConnector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Блок-схема: узел 17"/>
          <p:cNvSpPr/>
          <p:nvPr/>
        </p:nvSpPr>
        <p:spPr>
          <a:xfrm>
            <a:off x="5581520" y="571480"/>
            <a:ext cx="428628" cy="428628"/>
          </a:xfrm>
          <a:prstGeom prst="flowChartConnector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Блок-схема: узел 18"/>
          <p:cNvSpPr/>
          <p:nvPr/>
        </p:nvSpPr>
        <p:spPr>
          <a:xfrm>
            <a:off x="2500298" y="2928934"/>
            <a:ext cx="428628" cy="428628"/>
          </a:xfrm>
          <a:prstGeom prst="flowChartConnector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 descr="C:\Users\1\Desktop\игра 2024-2025\29d8267b-6179-5f7e-80d9-2fbd9944df89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43636" y="2928934"/>
            <a:ext cx="2571768" cy="192882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pic>
        <p:nvPicPr>
          <p:cNvPr id="16" name="Picture 4" descr="C:\Users\1\Desktop\игра 2024-2025\1674043359_gas-kvas-com-p-risunok-na-temu-udmurtiya-9.jpg"/>
          <p:cNvPicPr>
            <a:picLocks noChangeAspect="1" noChangeArrowheads="1"/>
          </p:cNvPicPr>
          <p:nvPr/>
        </p:nvPicPr>
        <p:blipFill rotWithShape="1">
          <a:blip r:embed="rId8" cstate="print"/>
          <a:srcRect l="7836"/>
          <a:stretch/>
        </p:blipFill>
        <p:spPr bwMode="auto">
          <a:xfrm>
            <a:off x="6084168" y="500042"/>
            <a:ext cx="2661399" cy="203040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sp>
        <p:nvSpPr>
          <p:cNvPr id="21" name="Овальная выноска 20"/>
          <p:cNvSpPr/>
          <p:nvPr/>
        </p:nvSpPr>
        <p:spPr>
          <a:xfrm>
            <a:off x="107504" y="1500629"/>
            <a:ext cx="2627145" cy="1479960"/>
          </a:xfrm>
          <a:prstGeom prst="wedgeEllipseCallout">
            <a:avLst>
              <a:gd name="adj1" fmla="val 9200"/>
              <a:gd name="adj2" fmla="val 87163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Нинди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цифр </a:t>
            </a:r>
            <a:r>
              <a:rPr lang="ru-RU" sz="1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астында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«Сабантуй» 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tt-RU" sz="1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йрәме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сүрәтләнгән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1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Тагын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кайсы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халык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бәйрәмнәрен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таныйсың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14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Сабантуй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786842" y="142852"/>
            <a:ext cx="244475" cy="244475"/>
          </a:xfrm>
          <a:prstGeom prst="rect">
            <a:avLst/>
          </a:prstGeom>
        </p:spPr>
      </p:pic>
      <p:pic>
        <p:nvPicPr>
          <p:cNvPr id="23" name="Picture 3" descr="C:\Users\1\Desktop\игра 2024-2025\1673562537_gas-kvas-com-p-detskii-risunok-sabantui-8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071802" y="2928934"/>
            <a:ext cx="2234615" cy="192882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3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4"/>
          <a:srcRect t="5000" b="11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13"/>
          <p:cNvPicPr>
            <a:picLocks noChangeAspect="1" noChangeArrowheads="1"/>
          </p:cNvPicPr>
          <p:nvPr/>
        </p:nvPicPr>
        <p:blipFill>
          <a:blip r:embed="rId5"/>
          <a:srcRect l="35401" t="22944" r="35432" b="22789"/>
          <a:stretch>
            <a:fillRect/>
          </a:stretch>
        </p:blipFill>
        <p:spPr bwMode="auto">
          <a:xfrm>
            <a:off x="5643570" y="1142984"/>
            <a:ext cx="3077317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Капля 3"/>
          <p:cNvSpPr/>
          <p:nvPr/>
        </p:nvSpPr>
        <p:spPr>
          <a:xfrm flipH="1">
            <a:off x="714348" y="1142984"/>
            <a:ext cx="3929090" cy="4929222"/>
          </a:xfrm>
          <a:prstGeom prst="teardrop">
            <a:avLst/>
          </a:prstGeom>
          <a:solidFill>
            <a:srgbClr val="0EAA0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tt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Ватан кайдан башлана?</a:t>
            </a:r>
          </a:p>
          <a:p>
            <a:pPr algn="just"/>
            <a:r>
              <a:rPr lang="tt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Ватан кайдан башлана?</a:t>
            </a:r>
          </a:p>
          <a:p>
            <a:pPr algn="just"/>
            <a:r>
              <a:rPr lang="tt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Әти-әни өеннән.</a:t>
            </a:r>
          </a:p>
          <a:p>
            <a:pPr algn="just"/>
            <a:r>
              <a:rPr lang="tt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Ватан кайдан башлана?</a:t>
            </a:r>
          </a:p>
          <a:p>
            <a:pPr algn="just"/>
            <a:r>
              <a:rPr lang="tt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Туып-үскән илеңнән.</a:t>
            </a:r>
          </a:p>
          <a:p>
            <a:pPr algn="just"/>
            <a:r>
              <a:rPr lang="tt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Ватан кайдан башлана? </a:t>
            </a:r>
          </a:p>
          <a:p>
            <a:pPr algn="just"/>
            <a:r>
              <a:rPr lang="tt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Яшәгән шәһәреңнән.</a:t>
            </a:r>
          </a:p>
          <a:p>
            <a:pPr algn="just"/>
            <a:r>
              <a:rPr lang="tt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Ватан кайдан башлана?</a:t>
            </a:r>
          </a:p>
          <a:p>
            <a:pPr algn="just"/>
            <a:r>
              <a:rPr lang="tt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Татарстан җиреннән.</a:t>
            </a:r>
          </a:p>
          <a:p>
            <a:pPr algn="just"/>
            <a:r>
              <a:rPr lang="tt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Ватан кайдан башлана?</a:t>
            </a:r>
          </a:p>
          <a:p>
            <a:pPr algn="just"/>
            <a:r>
              <a:rPr lang="tt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Елгалардан, күлләрдән.</a:t>
            </a:r>
          </a:p>
          <a:p>
            <a:pPr algn="just"/>
            <a:r>
              <a:rPr lang="tt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Ватан кайдан башлана?</a:t>
            </a:r>
          </a:p>
          <a:p>
            <a:pPr algn="just"/>
            <a:r>
              <a:rPr lang="tt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Әби-бабаң теленнән.</a:t>
            </a:r>
          </a:p>
          <a:p>
            <a:pPr algn="just"/>
            <a:endParaRPr lang="tt-RU" sz="16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tt-RU" sz="16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Ватан кайдан башлана 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43372" y="3286124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4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4"/>
          <a:srcRect t="5000" b="11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500298" y="214290"/>
            <a:ext cx="6429420" cy="4929222"/>
          </a:xfrm>
          <a:prstGeom prst="rect">
            <a:avLst/>
          </a:prstGeom>
          <a:solidFill>
            <a:srgbClr val="0EAA06"/>
          </a:solidFill>
          <a:ln>
            <a:solidFill>
              <a:srgbClr val="04AC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13"/>
          <p:cNvPicPr>
            <a:picLocks noChangeAspect="1" noChangeArrowheads="1"/>
          </p:cNvPicPr>
          <p:nvPr/>
        </p:nvPicPr>
        <p:blipFill>
          <a:blip r:embed="rId5"/>
          <a:srcRect l="37756" t="24517" r="37908" b="24362"/>
          <a:stretch>
            <a:fillRect/>
          </a:stretch>
        </p:blipFill>
        <p:spPr bwMode="auto">
          <a:xfrm>
            <a:off x="214282" y="3214686"/>
            <a:ext cx="163536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Овальная выноска 7"/>
          <p:cNvSpPr/>
          <p:nvPr/>
        </p:nvSpPr>
        <p:spPr>
          <a:xfrm>
            <a:off x="142844" y="1357298"/>
            <a:ext cx="2286016" cy="1357322"/>
          </a:xfrm>
          <a:prstGeom prst="wedgeEllipseCallout">
            <a:avLst>
              <a:gd name="adj1" fmla="val 9200"/>
              <a:gd name="adj2" fmla="val 87163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Нинди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цифр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астында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«Май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чабу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б</a:t>
            </a:r>
            <a:r>
              <a:rPr lang="tt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йрәме сүрәтләнгән?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1" name="Picture 5" descr="C:\Users\1\Desktop\игра 2024-2025\-898730019296110603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98" y="522765"/>
            <a:ext cx="2748455" cy="200026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pic>
        <p:nvPicPr>
          <p:cNvPr id="4102" name="Picture 6" descr="C:\Users\1\Desktop\игра 2024-2025\-919694053893478071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72198" y="2928934"/>
            <a:ext cx="2716926" cy="178780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pic>
        <p:nvPicPr>
          <p:cNvPr id="4100" name="Picture 4" descr="C:\Users\1\Desktop\игра 2024-2025\-610717898823043280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14678" y="500042"/>
            <a:ext cx="2214578" cy="2017726"/>
          </a:xfrm>
          <a:prstGeom prst="rect">
            <a:avLst/>
          </a:prstGeom>
          <a:ln w="127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Блок-схема: узел 10"/>
          <p:cNvSpPr/>
          <p:nvPr/>
        </p:nvSpPr>
        <p:spPr>
          <a:xfrm>
            <a:off x="2571736" y="428604"/>
            <a:ext cx="428628" cy="428628"/>
          </a:xfrm>
          <a:prstGeom prst="flowChartConnector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Блок-схема: узел 16"/>
          <p:cNvSpPr/>
          <p:nvPr/>
        </p:nvSpPr>
        <p:spPr>
          <a:xfrm>
            <a:off x="5500694" y="2857496"/>
            <a:ext cx="428628" cy="428628"/>
          </a:xfrm>
          <a:prstGeom prst="flowChartConnector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Блок-схема: узел 17"/>
          <p:cNvSpPr/>
          <p:nvPr/>
        </p:nvSpPr>
        <p:spPr>
          <a:xfrm>
            <a:off x="5572132" y="500042"/>
            <a:ext cx="428628" cy="428628"/>
          </a:xfrm>
          <a:prstGeom prst="flowChartConnector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Блок-схема: узел 18"/>
          <p:cNvSpPr/>
          <p:nvPr/>
        </p:nvSpPr>
        <p:spPr>
          <a:xfrm>
            <a:off x="2643174" y="2786058"/>
            <a:ext cx="428628" cy="428628"/>
          </a:xfrm>
          <a:prstGeom prst="flowChartConnector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5" descr="C:\Users\1\Desktop\игра 2024-2025\c472fc69-31fe-54c7-9206-1d9b1c39acef.jpeg"/>
          <p:cNvPicPr>
            <a:picLocks noChangeAspect="1" noChangeArrowheads="1"/>
          </p:cNvPicPr>
          <p:nvPr/>
        </p:nvPicPr>
        <p:blipFill>
          <a:blip r:embed="rId9" cstate="print"/>
          <a:srcRect t="6535" r="7754"/>
          <a:stretch>
            <a:fillRect/>
          </a:stretch>
        </p:blipFill>
        <p:spPr bwMode="auto">
          <a:xfrm>
            <a:off x="3214678" y="3000372"/>
            <a:ext cx="2192176" cy="1650242"/>
          </a:xfrm>
          <a:prstGeom prst="rect">
            <a:avLst/>
          </a:prstGeom>
          <a:ln w="1905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6" name="Май чабу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715404" y="21429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1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8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41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0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4"/>
          <a:srcRect t="5000" b="11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290433" y="1142984"/>
            <a:ext cx="5184576" cy="4000528"/>
          </a:xfrm>
          <a:prstGeom prst="rect">
            <a:avLst/>
          </a:prstGeom>
          <a:solidFill>
            <a:srgbClr val="0EAA06"/>
          </a:solidFill>
          <a:ln>
            <a:solidFill>
              <a:srgbClr val="0EAA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5" name="Picture 13"/>
          <p:cNvPicPr>
            <a:picLocks noChangeAspect="1" noChangeArrowheads="1"/>
          </p:cNvPicPr>
          <p:nvPr/>
        </p:nvPicPr>
        <p:blipFill>
          <a:blip r:embed="rId5"/>
          <a:srcRect l="37756" t="24517" r="37908" b="24362"/>
          <a:stretch>
            <a:fillRect/>
          </a:stretch>
        </p:blipFill>
        <p:spPr bwMode="auto">
          <a:xfrm flipH="1">
            <a:off x="7500894" y="2857496"/>
            <a:ext cx="1643106" cy="40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Овальная выноска 7"/>
          <p:cNvSpPr/>
          <p:nvPr/>
        </p:nvSpPr>
        <p:spPr>
          <a:xfrm flipH="1">
            <a:off x="6286512" y="1714488"/>
            <a:ext cx="1857388" cy="928694"/>
          </a:xfrm>
          <a:prstGeom prst="wedgeEllipseCallout">
            <a:avLst>
              <a:gd name="adj1" fmla="val -34129"/>
              <a:gd name="adj2" fmla="val 123410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Татар бизәген тап...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 descr="C:\Users\1\Desktop\игра 2024-2025\f4a03c99-0014-5a9f-aeef-20b8afacd05c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26" y="3857628"/>
            <a:ext cx="1388508" cy="1052062"/>
          </a:xfrm>
          <a:prstGeom prst="rect">
            <a:avLst/>
          </a:prstGeom>
          <a:noFill/>
        </p:spPr>
      </p:pic>
      <p:pic>
        <p:nvPicPr>
          <p:cNvPr id="6148" name="Picture 4" descr="C:\Users\1\Desktop\игра 2024-2025\erk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53791" y="2582396"/>
            <a:ext cx="1311650" cy="1162949"/>
          </a:xfrm>
          <a:prstGeom prst="rect">
            <a:avLst/>
          </a:prstGeom>
          <a:noFill/>
        </p:spPr>
      </p:pic>
      <p:pic>
        <p:nvPicPr>
          <p:cNvPr id="6149" name="Picture 5" descr="C:\Users\1\Desktop\игра 2024-2025\c4fafd4a-1252-5efe-839e-ce153896fca5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17316" y="1461350"/>
            <a:ext cx="1524012" cy="857256"/>
          </a:xfrm>
          <a:prstGeom prst="rect">
            <a:avLst/>
          </a:prstGeom>
          <a:noFill/>
        </p:spPr>
      </p:pic>
      <p:pic>
        <p:nvPicPr>
          <p:cNvPr id="6151" name="Picture 7" descr="C:\Users\1\Desktop\игра 2024-2025\219-2195916_peru-clipart-free-for-download-peruns-cross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81267" y="1419878"/>
            <a:ext cx="2000264" cy="857256"/>
          </a:xfrm>
          <a:prstGeom prst="rect">
            <a:avLst/>
          </a:prstGeom>
          <a:noFill/>
        </p:spPr>
      </p:pic>
      <p:pic>
        <p:nvPicPr>
          <p:cNvPr id="6152" name="Picture 8" descr="C:\Users\1\Desktop\игра 2024-2025\1646945743_12-abrakadabra-fun-p-udmurtskii-ornament-na-prozrachnom-fone-3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2910" y="2571744"/>
            <a:ext cx="1357322" cy="1143008"/>
          </a:xfrm>
          <a:prstGeom prst="rect">
            <a:avLst/>
          </a:prstGeom>
          <a:noFill/>
        </p:spPr>
      </p:pic>
      <p:pic>
        <p:nvPicPr>
          <p:cNvPr id="2050" name="Picture 2" descr="C:\Users\1\Desktop\игра 2024-2025\i (34).jpe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071538" y="3857628"/>
            <a:ext cx="1303029" cy="1071570"/>
          </a:xfrm>
          <a:prstGeom prst="rect">
            <a:avLst/>
          </a:prstGeom>
          <a:noFill/>
        </p:spPr>
      </p:pic>
      <p:pic>
        <p:nvPicPr>
          <p:cNvPr id="2051" name="Picture 3" descr="C:\Users\1\Desktop\игра 2024-2025\img26.jpg"/>
          <p:cNvPicPr>
            <a:picLocks noChangeAspect="1" noChangeArrowheads="1"/>
          </p:cNvPicPr>
          <p:nvPr/>
        </p:nvPicPr>
        <p:blipFill>
          <a:blip r:embed="rId12" cstate="print"/>
          <a:srcRect r="15625"/>
          <a:stretch>
            <a:fillRect/>
          </a:stretch>
        </p:blipFill>
        <p:spPr bwMode="auto">
          <a:xfrm>
            <a:off x="4019001" y="2571744"/>
            <a:ext cx="1285884" cy="1143008"/>
          </a:xfrm>
          <a:prstGeom prst="rect">
            <a:avLst/>
          </a:prstGeom>
          <a:noFill/>
        </p:spPr>
      </p:pic>
      <p:pic>
        <p:nvPicPr>
          <p:cNvPr id="16" name="Татар бизәген тап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715404" y="214290"/>
            <a:ext cx="244475" cy="244475"/>
          </a:xfrm>
          <a:prstGeom prst="rect">
            <a:avLst/>
          </a:prstGeom>
        </p:spPr>
      </p:pic>
      <p:sp>
        <p:nvSpPr>
          <p:cNvPr id="2" name="Семиугольник 1"/>
          <p:cNvSpPr/>
          <p:nvPr/>
        </p:nvSpPr>
        <p:spPr>
          <a:xfrm>
            <a:off x="600746" y="1569515"/>
            <a:ext cx="276325" cy="276040"/>
          </a:xfrm>
          <a:prstGeom prst="heptagon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7" name="Семиугольник 16"/>
          <p:cNvSpPr/>
          <p:nvPr/>
        </p:nvSpPr>
        <p:spPr>
          <a:xfrm>
            <a:off x="3176265" y="1586192"/>
            <a:ext cx="276325" cy="276040"/>
          </a:xfrm>
          <a:prstGeom prst="heptagon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2</a:t>
            </a:r>
          </a:p>
        </p:txBody>
      </p:sp>
      <p:sp>
        <p:nvSpPr>
          <p:cNvPr id="18" name="Семиугольник 17"/>
          <p:cNvSpPr/>
          <p:nvPr/>
        </p:nvSpPr>
        <p:spPr>
          <a:xfrm>
            <a:off x="290433" y="2719476"/>
            <a:ext cx="276325" cy="276040"/>
          </a:xfrm>
          <a:prstGeom prst="heptagon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9" name="Семиугольник 18"/>
          <p:cNvSpPr/>
          <p:nvPr/>
        </p:nvSpPr>
        <p:spPr>
          <a:xfrm>
            <a:off x="2027555" y="2719476"/>
            <a:ext cx="276325" cy="276040"/>
          </a:xfrm>
          <a:prstGeom prst="heptagon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4</a:t>
            </a:r>
          </a:p>
        </p:txBody>
      </p:sp>
      <p:sp>
        <p:nvSpPr>
          <p:cNvPr id="20" name="Семиугольник 19"/>
          <p:cNvSpPr/>
          <p:nvPr/>
        </p:nvSpPr>
        <p:spPr>
          <a:xfrm>
            <a:off x="3687115" y="2719476"/>
            <a:ext cx="276325" cy="276040"/>
          </a:xfrm>
          <a:prstGeom prst="heptagon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</a:p>
        </p:txBody>
      </p:sp>
      <p:sp>
        <p:nvSpPr>
          <p:cNvPr id="21" name="Семиугольник 20"/>
          <p:cNvSpPr/>
          <p:nvPr/>
        </p:nvSpPr>
        <p:spPr>
          <a:xfrm>
            <a:off x="704942" y="4015072"/>
            <a:ext cx="276325" cy="276040"/>
          </a:xfrm>
          <a:prstGeom prst="heptagon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6</a:t>
            </a:r>
          </a:p>
        </p:txBody>
      </p:sp>
      <p:sp>
        <p:nvSpPr>
          <p:cNvPr id="22" name="Семиугольник 21"/>
          <p:cNvSpPr/>
          <p:nvPr/>
        </p:nvSpPr>
        <p:spPr>
          <a:xfrm>
            <a:off x="2568925" y="4007466"/>
            <a:ext cx="276325" cy="276040"/>
          </a:xfrm>
          <a:prstGeom prst="heptagon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3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61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6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6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7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4"/>
          <a:srcRect t="5000" b="11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5"/>
          <a:srcRect l="37756" t="24517" r="37908" b="24362"/>
          <a:stretch>
            <a:fillRect/>
          </a:stretch>
        </p:blipFill>
        <p:spPr bwMode="auto">
          <a:xfrm>
            <a:off x="357158" y="2857496"/>
            <a:ext cx="1928826" cy="40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Овальная выноска 4"/>
          <p:cNvSpPr/>
          <p:nvPr/>
        </p:nvSpPr>
        <p:spPr>
          <a:xfrm flipH="1">
            <a:off x="1285852" y="1714488"/>
            <a:ext cx="1857388" cy="1143008"/>
          </a:xfrm>
          <a:prstGeom prst="wedgeEllipseCallout">
            <a:avLst>
              <a:gd name="adj1" fmla="val 25961"/>
              <a:gd name="adj2" fmla="val 72732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Мисалларны чиш һәм бизәгечне буя!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лок-схема: узел 5"/>
          <p:cNvSpPr/>
          <p:nvPr/>
        </p:nvSpPr>
        <p:spPr>
          <a:xfrm>
            <a:off x="3500430" y="3071810"/>
            <a:ext cx="642942" cy="571504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3500430" y="3714752"/>
            <a:ext cx="642942" cy="571504"/>
          </a:xfrm>
          <a:prstGeom prst="flowChartConnector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лок-схема: узел 7"/>
          <p:cNvSpPr/>
          <p:nvPr/>
        </p:nvSpPr>
        <p:spPr>
          <a:xfrm>
            <a:off x="3500430" y="4357694"/>
            <a:ext cx="642942" cy="571504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Блок-схема: узел 8"/>
          <p:cNvSpPr/>
          <p:nvPr/>
        </p:nvSpPr>
        <p:spPr>
          <a:xfrm>
            <a:off x="3500430" y="5000636"/>
            <a:ext cx="642942" cy="571504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C:\Users\1\Desktop\игра 2024-2025\7842b3_230038fd54104437a8fe5d07d12c81c9~mv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72100" y="2148924"/>
            <a:ext cx="3571900" cy="4709076"/>
          </a:xfrm>
          <a:prstGeom prst="rect">
            <a:avLst/>
          </a:prstGeom>
          <a:noFill/>
        </p:spPr>
      </p:pic>
      <p:pic>
        <p:nvPicPr>
          <p:cNvPr id="10" name="Мисалларны чиш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643966" y="21429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2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2"/>
          <a:srcRect t="5000" b="11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3"/>
          <a:srcRect l="37756" t="24517" r="37908" b="24362"/>
          <a:stretch>
            <a:fillRect/>
          </a:stretch>
        </p:blipFill>
        <p:spPr bwMode="auto">
          <a:xfrm>
            <a:off x="357158" y="2857496"/>
            <a:ext cx="1928826" cy="40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Блок-схема: узел 5"/>
          <p:cNvSpPr/>
          <p:nvPr/>
        </p:nvSpPr>
        <p:spPr>
          <a:xfrm>
            <a:off x="3500430" y="3071810"/>
            <a:ext cx="642942" cy="571504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3500430" y="3714752"/>
            <a:ext cx="642942" cy="571504"/>
          </a:xfrm>
          <a:prstGeom prst="flowChartConnector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лок-схема: узел 7"/>
          <p:cNvSpPr/>
          <p:nvPr/>
        </p:nvSpPr>
        <p:spPr>
          <a:xfrm>
            <a:off x="3500430" y="4357694"/>
            <a:ext cx="642942" cy="571504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Блок-схема: узел 8"/>
          <p:cNvSpPr/>
          <p:nvPr/>
        </p:nvSpPr>
        <p:spPr>
          <a:xfrm>
            <a:off x="3500430" y="5000636"/>
            <a:ext cx="642942" cy="571504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C:\Users\1\Desktop\игра 2024-2025\Screenshot_20250106-195549_Chrome.jpg"/>
          <p:cNvPicPr>
            <a:picLocks noChangeAspect="1" noChangeArrowheads="1"/>
          </p:cNvPicPr>
          <p:nvPr/>
        </p:nvPicPr>
        <p:blipFill>
          <a:blip r:embed="rId4"/>
          <a:srcRect l="48520" t="32514" r="20438" b="47718"/>
          <a:stretch>
            <a:fillRect/>
          </a:stretch>
        </p:blipFill>
        <p:spPr bwMode="auto">
          <a:xfrm>
            <a:off x="5572133" y="2143116"/>
            <a:ext cx="3571868" cy="4714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2"/>
          <a:srcRect t="5000" b="11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3"/>
          <a:srcRect l="37756" t="24517" r="37908" b="24362"/>
          <a:stretch>
            <a:fillRect/>
          </a:stretch>
        </p:blipFill>
        <p:spPr bwMode="auto">
          <a:xfrm>
            <a:off x="357158" y="2857496"/>
            <a:ext cx="1928826" cy="40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Блок-схема: узел 5"/>
          <p:cNvSpPr/>
          <p:nvPr/>
        </p:nvSpPr>
        <p:spPr>
          <a:xfrm>
            <a:off x="3500430" y="3071810"/>
            <a:ext cx="642942" cy="571504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3500430" y="3714752"/>
            <a:ext cx="642942" cy="571504"/>
          </a:xfrm>
          <a:prstGeom prst="flowChartConnector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лок-схема: узел 7"/>
          <p:cNvSpPr/>
          <p:nvPr/>
        </p:nvSpPr>
        <p:spPr>
          <a:xfrm>
            <a:off x="3500430" y="4357694"/>
            <a:ext cx="642942" cy="571504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Блок-схема: узел 8"/>
          <p:cNvSpPr/>
          <p:nvPr/>
        </p:nvSpPr>
        <p:spPr>
          <a:xfrm>
            <a:off x="3500430" y="5000636"/>
            <a:ext cx="642942" cy="571504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C:\Users\1\Desktop\игра 2024-2025\Screenshot_20250106-195557_Chrome.jpg"/>
          <p:cNvPicPr>
            <a:picLocks noChangeAspect="1" noChangeArrowheads="1"/>
          </p:cNvPicPr>
          <p:nvPr/>
        </p:nvPicPr>
        <p:blipFill>
          <a:blip r:embed="rId4"/>
          <a:srcRect l="47864" t="32349" r="19611" b="47527"/>
          <a:stretch>
            <a:fillRect/>
          </a:stretch>
        </p:blipFill>
        <p:spPr bwMode="auto">
          <a:xfrm>
            <a:off x="5572132" y="2143116"/>
            <a:ext cx="3571868" cy="4714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2"/>
          <a:srcRect t="5000" b="11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3"/>
          <a:srcRect l="37756" t="24517" r="37908" b="24362"/>
          <a:stretch>
            <a:fillRect/>
          </a:stretch>
        </p:blipFill>
        <p:spPr bwMode="auto">
          <a:xfrm>
            <a:off x="357158" y="2857496"/>
            <a:ext cx="1928826" cy="40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Блок-схема: узел 5"/>
          <p:cNvSpPr/>
          <p:nvPr/>
        </p:nvSpPr>
        <p:spPr>
          <a:xfrm>
            <a:off x="3500430" y="3071810"/>
            <a:ext cx="642942" cy="571504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3500430" y="3714752"/>
            <a:ext cx="642942" cy="571504"/>
          </a:xfrm>
          <a:prstGeom prst="flowChartConnector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лок-схема: узел 7"/>
          <p:cNvSpPr/>
          <p:nvPr/>
        </p:nvSpPr>
        <p:spPr>
          <a:xfrm>
            <a:off x="3500430" y="4357694"/>
            <a:ext cx="642942" cy="571504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Блок-схема: узел 8"/>
          <p:cNvSpPr/>
          <p:nvPr/>
        </p:nvSpPr>
        <p:spPr>
          <a:xfrm>
            <a:off x="3500430" y="5000636"/>
            <a:ext cx="642942" cy="571504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C:\Users\1\Desktop\игра 2024-2025\Screenshot_20250106-195602_Chrome.jpg"/>
          <p:cNvPicPr>
            <a:picLocks noChangeAspect="1" noChangeArrowheads="1"/>
          </p:cNvPicPr>
          <p:nvPr/>
        </p:nvPicPr>
        <p:blipFill>
          <a:blip r:embed="rId4"/>
          <a:srcRect l="47796" t="32341" r="18596" b="47586"/>
          <a:stretch>
            <a:fillRect/>
          </a:stretch>
        </p:blipFill>
        <p:spPr bwMode="auto">
          <a:xfrm>
            <a:off x="5572132" y="2117158"/>
            <a:ext cx="3571868" cy="4740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2"/>
          <a:srcRect t="5000" b="11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3"/>
          <a:srcRect l="37756" t="24517" r="37908" b="24362"/>
          <a:stretch>
            <a:fillRect/>
          </a:stretch>
        </p:blipFill>
        <p:spPr bwMode="auto">
          <a:xfrm>
            <a:off x="357158" y="2857496"/>
            <a:ext cx="1928826" cy="40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Блок-схема: узел 5"/>
          <p:cNvSpPr/>
          <p:nvPr/>
        </p:nvSpPr>
        <p:spPr>
          <a:xfrm>
            <a:off x="3500430" y="3071810"/>
            <a:ext cx="642942" cy="571504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3500430" y="3714752"/>
            <a:ext cx="642942" cy="571504"/>
          </a:xfrm>
          <a:prstGeom prst="flowChartConnector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лок-схема: узел 7"/>
          <p:cNvSpPr/>
          <p:nvPr/>
        </p:nvSpPr>
        <p:spPr>
          <a:xfrm>
            <a:off x="3500430" y="4357694"/>
            <a:ext cx="642942" cy="571504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Блок-схема: узел 8"/>
          <p:cNvSpPr/>
          <p:nvPr/>
        </p:nvSpPr>
        <p:spPr>
          <a:xfrm>
            <a:off x="3500430" y="5000636"/>
            <a:ext cx="642942" cy="571504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5" descr="C:\Users\1\Desktop\игра 2024-2025\Screenshot_20250106-195608_Chrome.jpg"/>
          <p:cNvPicPr>
            <a:picLocks noChangeAspect="1" noChangeArrowheads="1"/>
          </p:cNvPicPr>
          <p:nvPr/>
        </p:nvPicPr>
        <p:blipFill>
          <a:blip r:embed="rId4"/>
          <a:srcRect l="47484" t="32479" r="20098" b="47863"/>
          <a:stretch>
            <a:fillRect/>
          </a:stretch>
        </p:blipFill>
        <p:spPr bwMode="auto">
          <a:xfrm>
            <a:off x="5572132" y="2140821"/>
            <a:ext cx="3571868" cy="47171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4"/>
          <a:srcRect t="5000" b="11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5"/>
          <a:srcRect l="37756" t="24517" r="37908" b="24362"/>
          <a:stretch>
            <a:fillRect/>
          </a:stretch>
        </p:blipFill>
        <p:spPr bwMode="auto">
          <a:xfrm>
            <a:off x="428596" y="2357430"/>
            <a:ext cx="1928826" cy="40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Блок-схема: узел 5"/>
          <p:cNvSpPr/>
          <p:nvPr/>
        </p:nvSpPr>
        <p:spPr>
          <a:xfrm>
            <a:off x="3500430" y="3071810"/>
            <a:ext cx="642942" cy="571504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3500430" y="3714752"/>
            <a:ext cx="642942" cy="571504"/>
          </a:xfrm>
          <a:prstGeom prst="flowChartConnector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лок-схема: узел 7"/>
          <p:cNvSpPr/>
          <p:nvPr/>
        </p:nvSpPr>
        <p:spPr>
          <a:xfrm>
            <a:off x="3500430" y="4357694"/>
            <a:ext cx="642942" cy="571504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Блок-схема: узел 8"/>
          <p:cNvSpPr/>
          <p:nvPr/>
        </p:nvSpPr>
        <p:spPr>
          <a:xfrm>
            <a:off x="3500430" y="5000636"/>
            <a:ext cx="642942" cy="571504"/>
          </a:xfrm>
          <a:prstGeom prst="flowChartConnector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6"/>
          <a:srcRect l="4918" t="2869" r="11475" b="5541"/>
          <a:stretch>
            <a:fillRect/>
          </a:stretch>
        </p:blipFill>
        <p:spPr bwMode="auto">
          <a:xfrm>
            <a:off x="5572132" y="1968486"/>
            <a:ext cx="3571868" cy="4889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Булдырдыгыз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72528" y="21429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4"/>
          <a:srcRect t="5000" b="11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13"/>
          <p:cNvPicPr>
            <a:picLocks noChangeAspect="1" noChangeArrowheads="1"/>
          </p:cNvPicPr>
          <p:nvPr/>
        </p:nvPicPr>
        <p:blipFill>
          <a:blip r:embed="rId5"/>
          <a:srcRect l="35401" t="22944" r="35432" b="24145"/>
          <a:stretch>
            <a:fillRect/>
          </a:stretch>
        </p:blipFill>
        <p:spPr bwMode="auto">
          <a:xfrm>
            <a:off x="3000364" y="1142984"/>
            <a:ext cx="3077317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Кадерле дусларым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72528" y="285728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л халык дуслыг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01090" y="357166"/>
            <a:ext cx="244475" cy="2444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rcRect l="22690" t="18422" r="26075" b="13157"/>
          <a:stretch/>
        </p:blipFill>
        <p:spPr>
          <a:xfrm>
            <a:off x="29236" y="0"/>
            <a:ext cx="907491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4"/>
          <a:srcRect t="5000" b="11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13"/>
          <p:cNvPicPr>
            <a:picLocks noChangeAspect="1" noChangeArrowheads="1"/>
          </p:cNvPicPr>
          <p:nvPr/>
        </p:nvPicPr>
        <p:blipFill>
          <a:blip r:embed="rId5"/>
          <a:srcRect l="35401" t="22944" r="35432" b="22789"/>
          <a:stretch>
            <a:fillRect/>
          </a:stretch>
        </p:blipFill>
        <p:spPr bwMode="auto">
          <a:xfrm>
            <a:off x="2643174" y="1142984"/>
            <a:ext cx="3077317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Уйныйбызм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58214" y="35716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0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4"/>
          <a:srcRect t="5000" b="11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857884" y="5357826"/>
            <a:ext cx="285752" cy="107157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214678" y="285728"/>
            <a:ext cx="5715040" cy="564360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13"/>
          <p:cNvPicPr>
            <a:picLocks noChangeAspect="1" noChangeArrowheads="1"/>
          </p:cNvPicPr>
          <p:nvPr/>
        </p:nvPicPr>
        <p:blipFill>
          <a:blip r:embed="rId5"/>
          <a:srcRect l="35401" t="22944" r="35432" b="22789"/>
          <a:stretch>
            <a:fillRect/>
          </a:stretch>
        </p:blipFill>
        <p:spPr bwMode="auto">
          <a:xfrm>
            <a:off x="0" y="1571612"/>
            <a:ext cx="2654184" cy="492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7" descr="C:\Users\1\Desktop\игра 2024-2025\i (1).jpeg"/>
          <p:cNvPicPr>
            <a:picLocks noChangeAspect="1" noChangeArrowheads="1"/>
          </p:cNvPicPr>
          <p:nvPr/>
        </p:nvPicPr>
        <p:blipFill>
          <a:blip r:embed="rId6"/>
          <a:srcRect r="63282"/>
          <a:stretch>
            <a:fillRect/>
          </a:stretch>
        </p:blipFill>
        <p:spPr bwMode="auto">
          <a:xfrm>
            <a:off x="3357554" y="428604"/>
            <a:ext cx="1928826" cy="1940263"/>
          </a:xfrm>
          <a:prstGeom prst="rect">
            <a:avLst/>
          </a:prstGeom>
          <a:noFill/>
        </p:spPr>
      </p:pic>
      <p:pic>
        <p:nvPicPr>
          <p:cNvPr id="5" name="Picture 7" descr="C:\Users\1\Desktop\игра 2024-2025\i (1).jpeg"/>
          <p:cNvPicPr>
            <a:picLocks noChangeAspect="1" noChangeArrowheads="1"/>
          </p:cNvPicPr>
          <p:nvPr/>
        </p:nvPicPr>
        <p:blipFill>
          <a:blip r:embed="rId6"/>
          <a:srcRect l="40798"/>
          <a:stretch>
            <a:fillRect/>
          </a:stretch>
        </p:blipFill>
        <p:spPr bwMode="auto">
          <a:xfrm>
            <a:off x="5643570" y="500042"/>
            <a:ext cx="3109903" cy="1940263"/>
          </a:xfrm>
          <a:prstGeom prst="rect">
            <a:avLst/>
          </a:prstGeom>
          <a:noFill/>
        </p:spPr>
      </p:pic>
      <p:sp>
        <p:nvSpPr>
          <p:cNvPr id="10" name="Блок-схема: знак завершения 9"/>
          <p:cNvSpPr/>
          <p:nvPr/>
        </p:nvSpPr>
        <p:spPr>
          <a:xfrm>
            <a:off x="5143504" y="6286520"/>
            <a:ext cx="1785950" cy="357190"/>
          </a:xfrm>
          <a:prstGeom prst="flowChartTerminator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5" descr="C:\Users\1\Desktop\игра 2024-2025\GIMN-1-min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86116" y="2500306"/>
            <a:ext cx="2372680" cy="3357566"/>
          </a:xfrm>
          <a:prstGeom prst="rect">
            <a:avLst/>
          </a:prstGeom>
          <a:noFill/>
        </p:spPr>
      </p:pic>
      <p:pic>
        <p:nvPicPr>
          <p:cNvPr id="12" name="Picture 6" descr="C:\Users\1\Desktop\игра 2024-2025\Flag_of_Kazan_(Tatarstan)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29322" y="2714620"/>
            <a:ext cx="2714644" cy="1857362"/>
          </a:xfrm>
          <a:prstGeom prst="rect">
            <a:avLst/>
          </a:prstGeom>
          <a:noFill/>
        </p:spPr>
      </p:pic>
      <p:sp>
        <p:nvSpPr>
          <p:cNvPr id="13" name="Овальная выноска 12"/>
          <p:cNvSpPr/>
          <p:nvPr/>
        </p:nvSpPr>
        <p:spPr>
          <a:xfrm flipH="1">
            <a:off x="500034" y="285728"/>
            <a:ext cx="2571768" cy="1357322"/>
          </a:xfrm>
          <a:prstGeom prst="wedgeEllipseCallout">
            <a:avLst>
              <a:gd name="adj1" fmla="val -7396"/>
              <a:gd name="adj2" fmla="val 79172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Игътибар белән кара! Татарстан Республикасы символикаларын исеңдә калдыр!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ТР симв исендэ калдыр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899525" y="142852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8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4"/>
          <a:srcRect t="5000" b="11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Овальная выноска 7"/>
          <p:cNvSpPr/>
          <p:nvPr/>
        </p:nvSpPr>
        <p:spPr>
          <a:xfrm>
            <a:off x="1214414" y="1071546"/>
            <a:ext cx="1714512" cy="1143008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Татарстан гербын сайлап ал? 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Вертикальный свиток 9"/>
          <p:cNvSpPr/>
          <p:nvPr/>
        </p:nvSpPr>
        <p:spPr>
          <a:xfrm>
            <a:off x="2714612" y="1071546"/>
            <a:ext cx="1985970" cy="2351827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157534" y="1685916"/>
            <a:ext cx="1128714" cy="12715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929190" y="714356"/>
            <a:ext cx="1128714" cy="12715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286512" y="714356"/>
            <a:ext cx="1128714" cy="12715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7643834" y="714356"/>
            <a:ext cx="1128714" cy="12715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929190" y="2214554"/>
            <a:ext cx="1128714" cy="12715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286512" y="2214554"/>
            <a:ext cx="1128714" cy="12715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7643834" y="2214554"/>
            <a:ext cx="1128714" cy="12715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3" descr="C:\Users\1\Desktop\игра 2024-2025\BackgroundEraser_20250106_160842531.png"/>
          <p:cNvPicPr>
            <a:picLocks noChangeAspect="1" noChangeArrowheads="1"/>
          </p:cNvPicPr>
          <p:nvPr/>
        </p:nvPicPr>
        <p:blipFill>
          <a:blip r:embed="rId5" cstate="print"/>
          <a:srcRect l="25015" t="12834" r="24078" b="13368"/>
          <a:stretch>
            <a:fillRect/>
          </a:stretch>
        </p:blipFill>
        <p:spPr bwMode="auto">
          <a:xfrm>
            <a:off x="285720" y="2285992"/>
            <a:ext cx="2071702" cy="4143404"/>
          </a:xfrm>
          <a:prstGeom prst="rect">
            <a:avLst/>
          </a:prstGeom>
          <a:noFill/>
        </p:spPr>
      </p:pic>
      <p:pic>
        <p:nvPicPr>
          <p:cNvPr id="22" name="ТР гербын сайлап ал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715404" y="285728"/>
            <a:ext cx="244475" cy="2444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3675" y="783223"/>
            <a:ext cx="999744" cy="113385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106" y="844183"/>
            <a:ext cx="950976" cy="10728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8319" y="772460"/>
            <a:ext cx="999744" cy="11765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3675" y="2277325"/>
            <a:ext cx="999744" cy="11460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949" y="2321711"/>
            <a:ext cx="1005840" cy="10668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2360" y="2353713"/>
            <a:ext cx="1011936" cy="1072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67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7037E-6 L -0.33576 -0.0729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-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4"/>
          <a:srcRect t="5000" b="11000"/>
          <a:stretch>
            <a:fillRect/>
          </a:stretch>
        </p:blipFill>
        <p:spPr bwMode="auto">
          <a:xfrm>
            <a:off x="44228" y="426"/>
            <a:ext cx="9099772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021619" y="640658"/>
            <a:ext cx="3747836" cy="381642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ьная выноска 7"/>
          <p:cNvSpPr/>
          <p:nvPr/>
        </p:nvSpPr>
        <p:spPr>
          <a:xfrm>
            <a:off x="285720" y="857232"/>
            <a:ext cx="2643206" cy="1071570"/>
          </a:xfrm>
          <a:prstGeom prst="wedgeEllipseCallout">
            <a:avLst>
              <a:gd name="adj1" fmla="val 8293"/>
              <a:gd name="adj2" fmla="val 83186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Татарстан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Республикасының флагын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тап?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Вертикальный свиток 6"/>
          <p:cNvSpPr/>
          <p:nvPr/>
        </p:nvSpPr>
        <p:spPr>
          <a:xfrm>
            <a:off x="2643174" y="500042"/>
            <a:ext cx="2357454" cy="2571768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004000" y="1248039"/>
            <a:ext cx="1643074" cy="107157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13"/>
          <p:cNvPicPr>
            <a:picLocks noChangeAspect="1" noChangeArrowheads="1"/>
          </p:cNvPicPr>
          <p:nvPr/>
        </p:nvPicPr>
        <p:blipFill>
          <a:blip r:embed="rId5"/>
          <a:srcRect l="37756" t="24517" r="37908" b="24362"/>
          <a:stretch>
            <a:fillRect/>
          </a:stretch>
        </p:blipFill>
        <p:spPr bwMode="auto">
          <a:xfrm>
            <a:off x="350564" y="2071678"/>
            <a:ext cx="2078296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Флагын тап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715404" y="214290"/>
            <a:ext cx="244475" cy="2444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436" y="892872"/>
            <a:ext cx="1426464" cy="9265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8873" y="2071678"/>
            <a:ext cx="1432560" cy="9265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117" y="3175082"/>
            <a:ext cx="1430316" cy="9832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717" y="892872"/>
            <a:ext cx="1426464" cy="92659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717" y="2071678"/>
            <a:ext cx="1417432" cy="92659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237" y="3186449"/>
            <a:ext cx="1456944" cy="9265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99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7.40741E-7 L -0.23663 -0.2743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40" y="-13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4"/>
          <a:srcRect t="5000" b="110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Овальная выноска 7"/>
          <p:cNvSpPr/>
          <p:nvPr/>
        </p:nvSpPr>
        <p:spPr>
          <a:xfrm flipH="1">
            <a:off x="4643438" y="2857496"/>
            <a:ext cx="2500330" cy="1500198"/>
          </a:xfrm>
          <a:prstGeom prst="wedgeEllipseCallou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Татарстан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Республикасының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флагы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ничәнче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тора?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Блок-схема: процесс 16"/>
          <p:cNvSpPr/>
          <p:nvPr/>
        </p:nvSpPr>
        <p:spPr>
          <a:xfrm>
            <a:off x="214282" y="2214554"/>
            <a:ext cx="2071702" cy="142876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процесс 19"/>
          <p:cNvSpPr/>
          <p:nvPr/>
        </p:nvSpPr>
        <p:spPr>
          <a:xfrm>
            <a:off x="214282" y="2214554"/>
            <a:ext cx="2071702" cy="714380"/>
          </a:xfrm>
          <a:prstGeom prst="flowChartProces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лок-схема: процесс 21"/>
          <p:cNvSpPr/>
          <p:nvPr/>
        </p:nvSpPr>
        <p:spPr>
          <a:xfrm>
            <a:off x="214282" y="3071810"/>
            <a:ext cx="2071702" cy="642942"/>
          </a:xfrm>
          <a:prstGeom prst="flowChartProces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1\Desktop\игра 2024-2025\Сни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02" y="1142984"/>
            <a:ext cx="1928826" cy="1401614"/>
          </a:xfrm>
          <a:prstGeom prst="rect">
            <a:avLst/>
          </a:prstGeom>
          <a:noFill/>
        </p:spPr>
      </p:pic>
      <p:pic>
        <p:nvPicPr>
          <p:cNvPr id="23" name="Picture 2" descr="C:\Users\1\Desktop\игра 2024-2025\Сни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800000">
            <a:off x="6215074" y="500042"/>
            <a:ext cx="1928826" cy="1401614"/>
          </a:xfrm>
          <a:prstGeom prst="rect">
            <a:avLst/>
          </a:prstGeom>
          <a:noFill/>
        </p:spPr>
      </p:pic>
      <p:sp>
        <p:nvSpPr>
          <p:cNvPr id="21" name="Блок-схема: процесс 20"/>
          <p:cNvSpPr/>
          <p:nvPr/>
        </p:nvSpPr>
        <p:spPr>
          <a:xfrm>
            <a:off x="214282" y="2786058"/>
            <a:ext cx="2071702" cy="428628"/>
          </a:xfrm>
          <a:prstGeom prst="flowChartProcess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8-конечная звезда 23"/>
          <p:cNvSpPr/>
          <p:nvPr/>
        </p:nvSpPr>
        <p:spPr>
          <a:xfrm>
            <a:off x="785786" y="4000504"/>
            <a:ext cx="771524" cy="771524"/>
          </a:xfrm>
          <a:prstGeom prst="star8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8-конечная звезда 24"/>
          <p:cNvSpPr/>
          <p:nvPr/>
        </p:nvSpPr>
        <p:spPr>
          <a:xfrm>
            <a:off x="3714744" y="2714620"/>
            <a:ext cx="771524" cy="771524"/>
          </a:xfrm>
          <a:prstGeom prst="star8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8-конечная звезда 25"/>
          <p:cNvSpPr/>
          <p:nvPr/>
        </p:nvSpPr>
        <p:spPr>
          <a:xfrm>
            <a:off x="6786578" y="2000240"/>
            <a:ext cx="771524" cy="771524"/>
          </a:xfrm>
          <a:prstGeom prst="star8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3" descr="C:\Users\1\Desktop\игра 2024-2025\BackgroundEraser_20250106_160842531.png"/>
          <p:cNvPicPr>
            <a:picLocks noChangeAspect="1" noChangeArrowheads="1"/>
          </p:cNvPicPr>
          <p:nvPr/>
        </p:nvPicPr>
        <p:blipFill>
          <a:blip r:embed="rId6" cstate="print"/>
          <a:srcRect l="25015" t="12834" r="24078" b="13368"/>
          <a:stretch>
            <a:fillRect/>
          </a:stretch>
        </p:blipFill>
        <p:spPr bwMode="auto">
          <a:xfrm flipH="1">
            <a:off x="6786578" y="2928934"/>
            <a:ext cx="1975416" cy="3786214"/>
          </a:xfrm>
          <a:prstGeom prst="rect">
            <a:avLst/>
          </a:prstGeom>
          <a:noFill/>
        </p:spPr>
      </p:pic>
      <p:pic>
        <p:nvPicPr>
          <p:cNvPr id="14" name="Санын ат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715404" y="285728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1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1\Desktop\игра 2024-2025\259.750x0.jpg"/>
          <p:cNvPicPr>
            <a:picLocks noChangeAspect="1" noChangeArrowheads="1"/>
          </p:cNvPicPr>
          <p:nvPr/>
        </p:nvPicPr>
        <p:blipFill>
          <a:blip r:embed="rId4"/>
          <a:srcRect t="5000" b="11000"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</p:spPr>
      </p:pic>
      <p:pic>
        <p:nvPicPr>
          <p:cNvPr id="3" name="Picture 3" descr="C:\Users\1\Desktop\игра 2024-2025\BackgroundEraser_20250106_160842531.png"/>
          <p:cNvPicPr>
            <a:picLocks noChangeAspect="1" noChangeArrowheads="1"/>
          </p:cNvPicPr>
          <p:nvPr/>
        </p:nvPicPr>
        <p:blipFill>
          <a:blip r:embed="rId5" cstate="print"/>
          <a:srcRect l="25015" t="12834" r="24078" b="13368"/>
          <a:stretch>
            <a:fillRect/>
          </a:stretch>
        </p:blipFill>
        <p:spPr bwMode="auto">
          <a:xfrm>
            <a:off x="0" y="3214686"/>
            <a:ext cx="1993511" cy="3643314"/>
          </a:xfrm>
          <a:prstGeom prst="rect">
            <a:avLst/>
          </a:prstGeom>
          <a:noFill/>
        </p:spPr>
      </p:pic>
      <p:grpSp>
        <p:nvGrpSpPr>
          <p:cNvPr id="7" name="Группа 6"/>
          <p:cNvGrpSpPr/>
          <p:nvPr/>
        </p:nvGrpSpPr>
        <p:grpSpPr>
          <a:xfrm>
            <a:off x="3428992" y="571480"/>
            <a:ext cx="1785950" cy="2428892"/>
            <a:chOff x="3428992" y="1857364"/>
            <a:chExt cx="2071702" cy="3143272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3428992" y="1857364"/>
              <a:ext cx="2071702" cy="314327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9" name="Picture 2" descr="C:\Users\1\Desktop\игра 2024-2025\1682078692_pictures-pibig-info-p-russkii-natsionalnii-kostyum-risunok-pinte-2.jpg"/>
            <p:cNvPicPr>
              <a:picLocks noChangeAspect="1" noChangeArrowheads="1"/>
            </p:cNvPicPr>
            <p:nvPr/>
          </p:nvPicPr>
          <p:blipFill>
            <a:blip r:embed="rId6" cstate="print"/>
            <a:srcRect l="3125" t="2083" r="51563" b="16666"/>
            <a:stretch>
              <a:fillRect/>
            </a:stretch>
          </p:blipFill>
          <p:spPr bwMode="auto">
            <a:xfrm>
              <a:off x="3500430" y="1928802"/>
              <a:ext cx="1912340" cy="2571768"/>
            </a:xfrm>
            <a:prstGeom prst="rect">
              <a:avLst/>
            </a:prstGeom>
            <a:noFill/>
          </p:spPr>
        </p:pic>
        <p:sp>
          <p:nvSpPr>
            <p:cNvPr id="10" name="Прямоугольник 9"/>
            <p:cNvSpPr/>
            <p:nvPr/>
          </p:nvSpPr>
          <p:spPr>
            <a:xfrm>
              <a:off x="3428992" y="4572008"/>
              <a:ext cx="2071702" cy="42862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t-RU" b="1" dirty="0" smtClean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rPr>
                <a:t>Руслар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5357818" y="571480"/>
            <a:ext cx="1714512" cy="2428892"/>
            <a:chOff x="2000232" y="3429000"/>
            <a:chExt cx="1857388" cy="2714644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2000232" y="3429000"/>
              <a:ext cx="1857388" cy="271464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3" name="Picture 3" descr="C:\Users\1\Desktop\игра 2024-2025\3160050272445958659.jpeg"/>
            <p:cNvPicPr>
              <a:picLocks noChangeAspect="1" noChangeArrowheads="1"/>
            </p:cNvPicPr>
            <p:nvPr/>
          </p:nvPicPr>
          <p:blipFill>
            <a:blip r:embed="rId7"/>
            <a:srcRect l="32422" r="31250" b="3125"/>
            <a:stretch>
              <a:fillRect/>
            </a:stretch>
          </p:blipFill>
          <p:spPr bwMode="auto">
            <a:xfrm>
              <a:off x="2071669" y="3500438"/>
              <a:ext cx="1714513" cy="2214578"/>
            </a:xfrm>
            <a:prstGeom prst="rect">
              <a:avLst/>
            </a:prstGeom>
            <a:noFill/>
          </p:spPr>
        </p:pic>
        <p:sp>
          <p:nvSpPr>
            <p:cNvPr id="14" name="Прямоугольник 13"/>
            <p:cNvSpPr/>
            <p:nvPr/>
          </p:nvSpPr>
          <p:spPr>
            <a:xfrm>
              <a:off x="2000232" y="5786454"/>
              <a:ext cx="1857388" cy="35719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t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Татарлар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3571868" y="3429000"/>
            <a:ext cx="1785950" cy="2428892"/>
            <a:chOff x="2000232" y="3429000"/>
            <a:chExt cx="1857388" cy="2714644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2000232" y="3429000"/>
              <a:ext cx="1857388" cy="271464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7" name="Picture 3" descr="C:\Users\1\Desktop\игра 2024-2025\3160050272445958659.jpeg"/>
            <p:cNvPicPr>
              <a:picLocks noChangeAspect="1" noChangeArrowheads="1"/>
            </p:cNvPicPr>
            <p:nvPr/>
          </p:nvPicPr>
          <p:blipFill>
            <a:blip r:embed="rId7"/>
            <a:srcRect l="66406" b="6574"/>
            <a:stretch>
              <a:fillRect/>
            </a:stretch>
          </p:blipFill>
          <p:spPr bwMode="auto">
            <a:xfrm>
              <a:off x="2071670" y="3482162"/>
              <a:ext cx="1721110" cy="2161416"/>
            </a:xfrm>
            <a:prstGeom prst="rect">
              <a:avLst/>
            </a:prstGeom>
            <a:noFill/>
          </p:spPr>
        </p:pic>
        <p:sp>
          <p:nvSpPr>
            <p:cNvPr id="18" name="Прямоугольник 17"/>
            <p:cNvSpPr/>
            <p:nvPr/>
          </p:nvSpPr>
          <p:spPr>
            <a:xfrm>
              <a:off x="2000232" y="5786454"/>
              <a:ext cx="1857388" cy="35719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t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Мордвалар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9" name="Овальная выноска 18"/>
          <p:cNvSpPr/>
          <p:nvPr/>
        </p:nvSpPr>
        <p:spPr>
          <a:xfrm>
            <a:off x="0" y="428604"/>
            <a:ext cx="3357554" cy="2428892"/>
          </a:xfrm>
          <a:prstGeom prst="wedgeEllipseCallout">
            <a:avLst>
              <a:gd name="adj1" fmla="val -7494"/>
              <a:gd name="adj2" fmla="val 63880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Татарстан – күп милләтле республика. Анда татарлар, руслар, башкортлар, марилар, мордвалар, чувашлар, удмуртлар һ.б. милләт кешеләре бер гаилә кебек берләшеп, дус яшиләр.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5429256" y="3429000"/>
            <a:ext cx="1785950" cy="2428892"/>
            <a:chOff x="2143108" y="785794"/>
            <a:chExt cx="1857388" cy="2714644"/>
          </a:xfrm>
        </p:grpSpPr>
        <p:grpSp>
          <p:nvGrpSpPr>
            <p:cNvPr id="21" name="Группа 13"/>
            <p:cNvGrpSpPr/>
            <p:nvPr/>
          </p:nvGrpSpPr>
          <p:grpSpPr>
            <a:xfrm>
              <a:off x="2143108" y="785794"/>
              <a:ext cx="1857388" cy="2714644"/>
              <a:chOff x="3428992" y="1857364"/>
              <a:chExt cx="2071702" cy="3143272"/>
            </a:xfrm>
          </p:grpSpPr>
          <p:sp>
            <p:nvSpPr>
              <p:cNvPr id="23" name="Прямоугольник 22"/>
              <p:cNvSpPr/>
              <p:nvPr/>
            </p:nvSpPr>
            <p:spPr>
              <a:xfrm>
                <a:off x="3428992" y="1857364"/>
                <a:ext cx="2071702" cy="31432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4" name="Прямоугольник 23"/>
              <p:cNvSpPr/>
              <p:nvPr/>
            </p:nvSpPr>
            <p:spPr>
              <a:xfrm>
                <a:off x="3428992" y="4572008"/>
                <a:ext cx="2071702" cy="42862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t-RU" b="1" dirty="0" smtClean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Чувашлар</a:t>
                </a:r>
                <a:endParaRPr lang="ru-RU" b="1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pic>
          <p:nvPicPr>
            <p:cNvPr id="22" name="Picture 2" descr="C:\Users\1\Desktop\игра 2024-2025\i (27).jpeg"/>
            <p:cNvPicPr>
              <a:picLocks noChangeAspect="1" noChangeArrowheads="1"/>
            </p:cNvPicPr>
            <p:nvPr/>
          </p:nvPicPr>
          <p:blipFill>
            <a:blip r:embed="rId8" cstate="print"/>
            <a:srcRect l="66339" t="6154" b="4606"/>
            <a:stretch>
              <a:fillRect/>
            </a:stretch>
          </p:blipFill>
          <p:spPr bwMode="auto">
            <a:xfrm>
              <a:off x="2452673" y="870627"/>
              <a:ext cx="1423825" cy="2134211"/>
            </a:xfrm>
            <a:prstGeom prst="rect">
              <a:avLst/>
            </a:prstGeom>
            <a:noFill/>
          </p:spPr>
        </p:pic>
      </p:grpSp>
      <p:grpSp>
        <p:nvGrpSpPr>
          <p:cNvPr id="25" name="Группа 24"/>
          <p:cNvGrpSpPr/>
          <p:nvPr/>
        </p:nvGrpSpPr>
        <p:grpSpPr>
          <a:xfrm>
            <a:off x="7286644" y="571480"/>
            <a:ext cx="1643074" cy="2428892"/>
            <a:chOff x="2143108" y="785794"/>
            <a:chExt cx="1857388" cy="2714644"/>
          </a:xfrm>
        </p:grpSpPr>
        <p:grpSp>
          <p:nvGrpSpPr>
            <p:cNvPr id="26" name="Группа 13"/>
            <p:cNvGrpSpPr/>
            <p:nvPr/>
          </p:nvGrpSpPr>
          <p:grpSpPr>
            <a:xfrm>
              <a:off x="2143108" y="785794"/>
              <a:ext cx="1857388" cy="2714644"/>
              <a:chOff x="3428992" y="1857364"/>
              <a:chExt cx="2071702" cy="3143272"/>
            </a:xfrm>
          </p:grpSpPr>
          <p:sp>
            <p:nvSpPr>
              <p:cNvPr id="28" name="Прямоугольник 27"/>
              <p:cNvSpPr/>
              <p:nvPr/>
            </p:nvSpPr>
            <p:spPr>
              <a:xfrm>
                <a:off x="3428992" y="1857364"/>
                <a:ext cx="2071702" cy="31432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3428992" y="4572008"/>
                <a:ext cx="2071702" cy="42862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t-RU" b="1" dirty="0" smtClean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Башкортлар</a:t>
                </a:r>
                <a:endParaRPr lang="ru-RU" b="1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pic>
          <p:nvPicPr>
            <p:cNvPr id="27" name="Picture 4" descr="C:\Users\admin\Desktop\Новая папка\94563566_large_img018.jpg"/>
            <p:cNvPicPr>
              <a:picLocks noChangeAspect="1" noChangeArrowheads="1"/>
            </p:cNvPicPr>
            <p:nvPr/>
          </p:nvPicPr>
          <p:blipFill>
            <a:blip r:embed="rId9" cstate="print"/>
            <a:srcRect l="2402" t="2291" r="53859" b="7600"/>
            <a:stretch>
              <a:fillRect/>
            </a:stretch>
          </p:blipFill>
          <p:spPr bwMode="auto">
            <a:xfrm>
              <a:off x="2357422" y="857232"/>
              <a:ext cx="1511598" cy="2202107"/>
            </a:xfrm>
            <a:prstGeom prst="rect">
              <a:avLst/>
            </a:prstGeom>
            <a:noFill/>
          </p:spPr>
        </p:pic>
      </p:grpSp>
      <p:grpSp>
        <p:nvGrpSpPr>
          <p:cNvPr id="30" name="Группа 29"/>
          <p:cNvGrpSpPr/>
          <p:nvPr/>
        </p:nvGrpSpPr>
        <p:grpSpPr>
          <a:xfrm>
            <a:off x="7358050" y="3429000"/>
            <a:ext cx="1785950" cy="2428892"/>
            <a:chOff x="1142976" y="1500174"/>
            <a:chExt cx="1785950" cy="2428892"/>
          </a:xfrm>
        </p:grpSpPr>
        <p:grpSp>
          <p:nvGrpSpPr>
            <p:cNvPr id="31" name="Группа 20"/>
            <p:cNvGrpSpPr/>
            <p:nvPr/>
          </p:nvGrpSpPr>
          <p:grpSpPr>
            <a:xfrm>
              <a:off x="1142976" y="1500174"/>
              <a:ext cx="1785950" cy="2428892"/>
              <a:chOff x="2000232" y="3429000"/>
              <a:chExt cx="1857388" cy="2714644"/>
            </a:xfrm>
          </p:grpSpPr>
          <p:sp>
            <p:nvSpPr>
              <p:cNvPr id="33" name="Прямоугольник 32"/>
              <p:cNvSpPr/>
              <p:nvPr/>
            </p:nvSpPr>
            <p:spPr>
              <a:xfrm>
                <a:off x="2000232" y="3429000"/>
                <a:ext cx="1857388" cy="271464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" name="Прямоугольник 33"/>
              <p:cNvSpPr/>
              <p:nvPr/>
            </p:nvSpPr>
            <p:spPr>
              <a:xfrm>
                <a:off x="2000232" y="5786454"/>
                <a:ext cx="1857388" cy="35719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t-RU" b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Удмуртлар</a:t>
                </a:r>
                <a:endParaRPr lang="ru-RU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0" cstate="print"/>
            <a:srcRect l="12625" t="8437" r="15233"/>
            <a:stretch>
              <a:fillRect/>
            </a:stretch>
          </p:blipFill>
          <p:spPr bwMode="auto">
            <a:xfrm>
              <a:off x="1285852" y="1571612"/>
              <a:ext cx="1474411" cy="2000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35" name="Группа 34"/>
          <p:cNvGrpSpPr/>
          <p:nvPr/>
        </p:nvGrpSpPr>
        <p:grpSpPr>
          <a:xfrm>
            <a:off x="1714480" y="3429000"/>
            <a:ext cx="1785950" cy="2428892"/>
            <a:chOff x="1285852" y="428604"/>
            <a:chExt cx="1785950" cy="2428892"/>
          </a:xfrm>
        </p:grpSpPr>
        <p:grpSp>
          <p:nvGrpSpPr>
            <p:cNvPr id="36" name="Группа 26"/>
            <p:cNvGrpSpPr/>
            <p:nvPr/>
          </p:nvGrpSpPr>
          <p:grpSpPr>
            <a:xfrm>
              <a:off x="1285852" y="428604"/>
              <a:ext cx="1785950" cy="2428892"/>
              <a:chOff x="3428992" y="1857364"/>
              <a:chExt cx="2071702" cy="3143272"/>
            </a:xfrm>
          </p:grpSpPr>
          <p:sp>
            <p:nvSpPr>
              <p:cNvPr id="38" name="Прямоугольник 37"/>
              <p:cNvSpPr/>
              <p:nvPr/>
            </p:nvSpPr>
            <p:spPr>
              <a:xfrm>
                <a:off x="3428992" y="1857364"/>
                <a:ext cx="2071702" cy="314327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39" name="Прямоугольник 38"/>
              <p:cNvSpPr/>
              <p:nvPr/>
            </p:nvSpPr>
            <p:spPr>
              <a:xfrm>
                <a:off x="3428992" y="4572008"/>
                <a:ext cx="2071702" cy="42862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t-RU" b="1" dirty="0" smtClean="0">
                    <a:solidFill>
                      <a:sysClr val="windowText" lastClr="000000"/>
                    </a:solidFill>
                    <a:latin typeface="Times New Roman" pitchFamily="18" charset="0"/>
                    <a:cs typeface="Times New Roman" pitchFamily="18" charset="0"/>
                  </a:rPr>
                  <a:t>Марилар</a:t>
                </a:r>
                <a:endParaRPr lang="ru-RU" b="1" dirty="0">
                  <a:solidFill>
                    <a:sysClr val="windowText" lastClr="0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pic>
          <p:nvPicPr>
            <p:cNvPr id="37" name="Picture 3"/>
            <p:cNvPicPr>
              <a:picLocks noChangeAspect="1" noChangeArrowheads="1"/>
            </p:cNvPicPr>
            <p:nvPr/>
          </p:nvPicPr>
          <p:blipFill>
            <a:blip r:embed="rId11" cstate="print"/>
            <a:srcRect l="23334" t="3333" r="9999" b="9999"/>
            <a:stretch>
              <a:fillRect/>
            </a:stretch>
          </p:blipFill>
          <p:spPr bwMode="auto">
            <a:xfrm>
              <a:off x="1428728" y="521473"/>
              <a:ext cx="1500198" cy="1950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40" name="Дус яшилэр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899525" y="21429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27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2794</TotalTime>
  <Words>374</Words>
  <Application>Microsoft Office PowerPoint</Application>
  <PresentationFormat>Экран (4:3)</PresentationFormat>
  <Paragraphs>198</Paragraphs>
  <Slides>39</Slides>
  <Notes>0</Notes>
  <HiddenSlides>0</HiddenSlides>
  <MMClips>22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3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2</dc:creator>
  <cp:lastModifiedBy>2</cp:lastModifiedBy>
  <cp:revision>81</cp:revision>
  <dcterms:created xsi:type="dcterms:W3CDTF">2024-11-29T09:46:38Z</dcterms:created>
  <dcterms:modified xsi:type="dcterms:W3CDTF">2025-01-12T12:41:39Z</dcterms:modified>
</cp:coreProperties>
</file>